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31"/>
  </p:notesMasterIdLst>
  <p:handoutMasterIdLst>
    <p:handoutMasterId r:id="rId32"/>
  </p:handoutMasterIdLst>
  <p:sldIdLst>
    <p:sldId id="392" r:id="rId3"/>
    <p:sldId id="367" r:id="rId4"/>
    <p:sldId id="374" r:id="rId5"/>
    <p:sldId id="394" r:id="rId6"/>
    <p:sldId id="381" r:id="rId7"/>
    <p:sldId id="416" r:id="rId8"/>
    <p:sldId id="404" r:id="rId9"/>
    <p:sldId id="420" r:id="rId10"/>
    <p:sldId id="464" r:id="rId11"/>
    <p:sldId id="480" r:id="rId12"/>
    <p:sldId id="452" r:id="rId13"/>
    <p:sldId id="442" r:id="rId14"/>
    <p:sldId id="465" r:id="rId15"/>
    <p:sldId id="466" r:id="rId16"/>
    <p:sldId id="467" r:id="rId17"/>
    <p:sldId id="468" r:id="rId18"/>
    <p:sldId id="470" r:id="rId19"/>
    <p:sldId id="418" r:id="rId20"/>
    <p:sldId id="478" r:id="rId21"/>
    <p:sldId id="419" r:id="rId22"/>
    <p:sldId id="451" r:id="rId23"/>
    <p:sldId id="471" r:id="rId24"/>
    <p:sldId id="479" r:id="rId25"/>
    <p:sldId id="472" r:id="rId26"/>
    <p:sldId id="481" r:id="rId27"/>
    <p:sldId id="477" r:id="rId28"/>
    <p:sldId id="413" r:id="rId29"/>
    <p:sldId id="41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FF0066"/>
    <a:srgbClr val="F3F3F3"/>
    <a:srgbClr val="FFCC00"/>
    <a:srgbClr val="E5F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8C2529-7A67-4CA2-85F1-B5DA74D19CCD}" v="101" dt="2021-03-17T02:33:39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6196" autoAdjust="0"/>
  </p:normalViewPr>
  <p:slideViewPr>
    <p:cSldViewPr snapToGrid="0" showGuides="1">
      <p:cViewPr varScale="1">
        <p:scale>
          <a:sx n="72" d="100"/>
          <a:sy n="72" d="100"/>
        </p:scale>
        <p:origin x="648" y="66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FFCAA1F-386F-4D1A-9A39-CB8950FF5B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4D75D4-A85E-493D-9F94-1A1BFB0A02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7000C-1A24-4A35-B704-89CFEE4839CB}" type="datetimeFigureOut">
              <a:rPr lang="es-PE" smtClean="0"/>
              <a:t>30/03/2021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8FADE4-9E9A-4973-B399-2A76236A79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B0DAE4-C4DA-43F3-AB6F-56C6D33C93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21731-D3B1-4D67-B632-D485B655D6B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387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538E0-A74E-46B4-8770-E8413D2CF38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62803-9FED-4500-ABA0-B748FB8E88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3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74A75DD-DEAD-4B40-8225-F36B0300E718}"/>
              </a:ext>
            </a:extLst>
          </p:cNvPr>
          <p:cNvGrpSpPr/>
          <p:nvPr userDrawn="1"/>
        </p:nvGrpSpPr>
        <p:grpSpPr>
          <a:xfrm>
            <a:off x="1" y="5989320"/>
            <a:ext cx="12192000" cy="868680"/>
            <a:chOff x="32671" y="5827976"/>
            <a:chExt cx="12159329" cy="1030024"/>
          </a:xfrm>
        </p:grpSpPr>
        <p:sp>
          <p:nvSpPr>
            <p:cNvPr id="6" name="Freeform 59">
              <a:extLst>
                <a:ext uri="{FF2B5EF4-FFF2-40B4-BE49-F238E27FC236}">
                  <a16:creationId xmlns:a16="http://schemas.microsoft.com/office/drawing/2014/main" id="{335E185C-6E7D-488A-B000-61448FF446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71" y="5827976"/>
              <a:ext cx="7840514" cy="1030024"/>
            </a:xfrm>
            <a:custGeom>
              <a:avLst/>
              <a:gdLst>
                <a:gd name="T0" fmla="*/ 0 w 2470"/>
                <a:gd name="T1" fmla="*/ 22 h 343"/>
                <a:gd name="T2" fmla="*/ 268 w 2470"/>
                <a:gd name="T3" fmla="*/ 30 h 343"/>
                <a:gd name="T4" fmla="*/ 473 w 2470"/>
                <a:gd name="T5" fmla="*/ 41 h 343"/>
                <a:gd name="T6" fmla="*/ 466 w 2470"/>
                <a:gd name="T7" fmla="*/ 24 h 343"/>
                <a:gd name="T8" fmla="*/ 466 w 2470"/>
                <a:gd name="T9" fmla="*/ 0 h 343"/>
                <a:gd name="T10" fmla="*/ 484 w 2470"/>
                <a:gd name="T11" fmla="*/ 19 h 343"/>
                <a:gd name="T12" fmla="*/ 493 w 2470"/>
                <a:gd name="T13" fmla="*/ 37 h 343"/>
                <a:gd name="T14" fmla="*/ 509 w 2470"/>
                <a:gd name="T15" fmla="*/ 20 h 343"/>
                <a:gd name="T16" fmla="*/ 530 w 2470"/>
                <a:gd name="T17" fmla="*/ 7 h 343"/>
                <a:gd name="T18" fmla="*/ 531 w 2470"/>
                <a:gd name="T19" fmla="*/ 21 h 343"/>
                <a:gd name="T20" fmla="*/ 518 w 2470"/>
                <a:gd name="T21" fmla="*/ 40 h 343"/>
                <a:gd name="T22" fmla="*/ 890 w 2470"/>
                <a:gd name="T23" fmla="*/ 63 h 343"/>
                <a:gd name="T24" fmla="*/ 1354 w 2470"/>
                <a:gd name="T25" fmla="*/ 101 h 343"/>
                <a:gd name="T26" fmla="*/ 1354 w 2470"/>
                <a:gd name="T27" fmla="*/ 82 h 343"/>
                <a:gd name="T28" fmla="*/ 1361 w 2470"/>
                <a:gd name="T29" fmla="*/ 65 h 343"/>
                <a:gd name="T30" fmla="*/ 1368 w 2470"/>
                <a:gd name="T31" fmla="*/ 79 h 343"/>
                <a:gd name="T32" fmla="*/ 1372 w 2470"/>
                <a:gd name="T33" fmla="*/ 95 h 343"/>
                <a:gd name="T34" fmla="*/ 1410 w 2470"/>
                <a:gd name="T35" fmla="*/ 78 h 343"/>
                <a:gd name="T36" fmla="*/ 1455 w 2470"/>
                <a:gd name="T37" fmla="*/ 68 h 343"/>
                <a:gd name="T38" fmla="*/ 1428 w 2470"/>
                <a:gd name="T39" fmla="*/ 91 h 343"/>
                <a:gd name="T40" fmla="*/ 1401 w 2470"/>
                <a:gd name="T41" fmla="*/ 106 h 343"/>
                <a:gd name="T42" fmla="*/ 1430 w 2470"/>
                <a:gd name="T43" fmla="*/ 110 h 343"/>
                <a:gd name="T44" fmla="*/ 1459 w 2470"/>
                <a:gd name="T45" fmla="*/ 113 h 343"/>
                <a:gd name="T46" fmla="*/ 1457 w 2470"/>
                <a:gd name="T47" fmla="*/ 104 h 343"/>
                <a:gd name="T48" fmla="*/ 1466 w 2470"/>
                <a:gd name="T49" fmla="*/ 93 h 343"/>
                <a:gd name="T50" fmla="*/ 1473 w 2470"/>
                <a:gd name="T51" fmla="*/ 105 h 343"/>
                <a:gd name="T52" fmla="*/ 1477 w 2470"/>
                <a:gd name="T53" fmla="*/ 116 h 343"/>
                <a:gd name="T54" fmla="*/ 1488 w 2470"/>
                <a:gd name="T55" fmla="*/ 117 h 343"/>
                <a:gd name="T56" fmla="*/ 1510 w 2470"/>
                <a:gd name="T57" fmla="*/ 99 h 343"/>
                <a:gd name="T58" fmla="*/ 1549 w 2470"/>
                <a:gd name="T59" fmla="*/ 78 h 343"/>
                <a:gd name="T60" fmla="*/ 1531 w 2470"/>
                <a:gd name="T61" fmla="*/ 103 h 343"/>
                <a:gd name="T62" fmla="*/ 1515 w 2470"/>
                <a:gd name="T63" fmla="*/ 120 h 343"/>
                <a:gd name="T64" fmla="*/ 1559 w 2470"/>
                <a:gd name="T65" fmla="*/ 126 h 343"/>
                <a:gd name="T66" fmla="*/ 1579 w 2470"/>
                <a:gd name="T67" fmla="*/ 112 h 343"/>
                <a:gd name="T68" fmla="*/ 1601 w 2470"/>
                <a:gd name="T69" fmla="*/ 103 h 343"/>
                <a:gd name="T70" fmla="*/ 1592 w 2470"/>
                <a:gd name="T71" fmla="*/ 116 h 343"/>
                <a:gd name="T72" fmla="*/ 1580 w 2470"/>
                <a:gd name="T73" fmla="*/ 128 h 343"/>
                <a:gd name="T74" fmla="*/ 1761 w 2470"/>
                <a:gd name="T75" fmla="*/ 157 h 343"/>
                <a:gd name="T76" fmla="*/ 1951 w 2470"/>
                <a:gd name="T77" fmla="*/ 192 h 343"/>
                <a:gd name="T78" fmla="*/ 2207 w 2470"/>
                <a:gd name="T79" fmla="*/ 254 h 343"/>
                <a:gd name="T80" fmla="*/ 2470 w 2470"/>
                <a:gd name="T81" fmla="*/ 343 h 343"/>
                <a:gd name="T82" fmla="*/ 2433 w 2470"/>
                <a:gd name="T83" fmla="*/ 343 h 343"/>
                <a:gd name="T84" fmla="*/ 0 w 2470"/>
                <a:gd name="T85" fmla="*/ 343 h 343"/>
                <a:gd name="T86" fmla="*/ 0 w 2470"/>
                <a:gd name="T87" fmla="*/ 2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70" h="343">
                  <a:moveTo>
                    <a:pt x="0" y="22"/>
                  </a:moveTo>
                  <a:cubicBezTo>
                    <a:pt x="86" y="23"/>
                    <a:pt x="175" y="26"/>
                    <a:pt x="268" y="30"/>
                  </a:cubicBezTo>
                  <a:cubicBezTo>
                    <a:pt x="338" y="33"/>
                    <a:pt x="407" y="37"/>
                    <a:pt x="473" y="41"/>
                  </a:cubicBezTo>
                  <a:cubicBezTo>
                    <a:pt x="470" y="37"/>
                    <a:pt x="468" y="31"/>
                    <a:pt x="466" y="24"/>
                  </a:cubicBezTo>
                  <a:cubicBezTo>
                    <a:pt x="464" y="15"/>
                    <a:pt x="465" y="6"/>
                    <a:pt x="466" y="0"/>
                  </a:cubicBezTo>
                  <a:cubicBezTo>
                    <a:pt x="472" y="5"/>
                    <a:pt x="478" y="11"/>
                    <a:pt x="484" y="19"/>
                  </a:cubicBezTo>
                  <a:cubicBezTo>
                    <a:pt x="488" y="25"/>
                    <a:pt x="491" y="32"/>
                    <a:pt x="493" y="37"/>
                  </a:cubicBezTo>
                  <a:cubicBezTo>
                    <a:pt x="496" y="32"/>
                    <a:pt x="501" y="26"/>
                    <a:pt x="509" y="20"/>
                  </a:cubicBezTo>
                  <a:cubicBezTo>
                    <a:pt x="516" y="14"/>
                    <a:pt x="524" y="10"/>
                    <a:pt x="530" y="7"/>
                  </a:cubicBezTo>
                  <a:cubicBezTo>
                    <a:pt x="531" y="10"/>
                    <a:pt x="532" y="15"/>
                    <a:pt x="531" y="21"/>
                  </a:cubicBezTo>
                  <a:cubicBezTo>
                    <a:pt x="529" y="31"/>
                    <a:pt x="522" y="37"/>
                    <a:pt x="518" y="40"/>
                  </a:cubicBezTo>
                  <a:cubicBezTo>
                    <a:pt x="639" y="46"/>
                    <a:pt x="763" y="54"/>
                    <a:pt x="890" y="63"/>
                  </a:cubicBezTo>
                  <a:cubicBezTo>
                    <a:pt x="1049" y="74"/>
                    <a:pt x="1204" y="87"/>
                    <a:pt x="1354" y="101"/>
                  </a:cubicBezTo>
                  <a:cubicBezTo>
                    <a:pt x="1353" y="96"/>
                    <a:pt x="1352" y="90"/>
                    <a:pt x="1354" y="82"/>
                  </a:cubicBezTo>
                  <a:cubicBezTo>
                    <a:pt x="1356" y="75"/>
                    <a:pt x="1359" y="70"/>
                    <a:pt x="1361" y="65"/>
                  </a:cubicBezTo>
                  <a:cubicBezTo>
                    <a:pt x="1363" y="69"/>
                    <a:pt x="1366" y="74"/>
                    <a:pt x="1368" y="79"/>
                  </a:cubicBezTo>
                  <a:cubicBezTo>
                    <a:pt x="1370" y="84"/>
                    <a:pt x="1371" y="90"/>
                    <a:pt x="1372" y="95"/>
                  </a:cubicBezTo>
                  <a:cubicBezTo>
                    <a:pt x="1381" y="90"/>
                    <a:pt x="1393" y="83"/>
                    <a:pt x="1410" y="78"/>
                  </a:cubicBezTo>
                  <a:cubicBezTo>
                    <a:pt x="1427" y="72"/>
                    <a:pt x="1444" y="69"/>
                    <a:pt x="1455" y="68"/>
                  </a:cubicBezTo>
                  <a:cubicBezTo>
                    <a:pt x="1449" y="75"/>
                    <a:pt x="1441" y="83"/>
                    <a:pt x="1428" y="91"/>
                  </a:cubicBezTo>
                  <a:cubicBezTo>
                    <a:pt x="1419" y="98"/>
                    <a:pt x="1409" y="103"/>
                    <a:pt x="1401" y="106"/>
                  </a:cubicBezTo>
                  <a:cubicBezTo>
                    <a:pt x="1410" y="107"/>
                    <a:pt x="1420" y="108"/>
                    <a:pt x="1430" y="110"/>
                  </a:cubicBezTo>
                  <a:cubicBezTo>
                    <a:pt x="1440" y="111"/>
                    <a:pt x="1449" y="112"/>
                    <a:pt x="1459" y="113"/>
                  </a:cubicBezTo>
                  <a:cubicBezTo>
                    <a:pt x="1458" y="111"/>
                    <a:pt x="1456" y="108"/>
                    <a:pt x="1457" y="104"/>
                  </a:cubicBezTo>
                  <a:cubicBezTo>
                    <a:pt x="1459" y="98"/>
                    <a:pt x="1464" y="94"/>
                    <a:pt x="1466" y="93"/>
                  </a:cubicBezTo>
                  <a:cubicBezTo>
                    <a:pt x="1468" y="96"/>
                    <a:pt x="1471" y="100"/>
                    <a:pt x="1473" y="105"/>
                  </a:cubicBezTo>
                  <a:cubicBezTo>
                    <a:pt x="1475" y="109"/>
                    <a:pt x="1476" y="112"/>
                    <a:pt x="1477" y="116"/>
                  </a:cubicBezTo>
                  <a:cubicBezTo>
                    <a:pt x="1481" y="116"/>
                    <a:pt x="1485" y="116"/>
                    <a:pt x="1488" y="117"/>
                  </a:cubicBezTo>
                  <a:cubicBezTo>
                    <a:pt x="1494" y="111"/>
                    <a:pt x="1501" y="105"/>
                    <a:pt x="1510" y="99"/>
                  </a:cubicBezTo>
                  <a:cubicBezTo>
                    <a:pt x="1524" y="89"/>
                    <a:pt x="1538" y="82"/>
                    <a:pt x="1549" y="78"/>
                  </a:cubicBezTo>
                  <a:cubicBezTo>
                    <a:pt x="1544" y="85"/>
                    <a:pt x="1538" y="94"/>
                    <a:pt x="1531" y="103"/>
                  </a:cubicBezTo>
                  <a:cubicBezTo>
                    <a:pt x="1525" y="109"/>
                    <a:pt x="1520" y="115"/>
                    <a:pt x="1515" y="120"/>
                  </a:cubicBezTo>
                  <a:cubicBezTo>
                    <a:pt x="1529" y="122"/>
                    <a:pt x="1544" y="124"/>
                    <a:pt x="1559" y="126"/>
                  </a:cubicBezTo>
                  <a:cubicBezTo>
                    <a:pt x="1563" y="122"/>
                    <a:pt x="1570" y="117"/>
                    <a:pt x="1579" y="112"/>
                  </a:cubicBezTo>
                  <a:cubicBezTo>
                    <a:pt x="1587" y="108"/>
                    <a:pt x="1595" y="105"/>
                    <a:pt x="1601" y="103"/>
                  </a:cubicBezTo>
                  <a:cubicBezTo>
                    <a:pt x="1599" y="107"/>
                    <a:pt x="1596" y="112"/>
                    <a:pt x="1592" y="116"/>
                  </a:cubicBezTo>
                  <a:cubicBezTo>
                    <a:pt x="1588" y="121"/>
                    <a:pt x="1583" y="125"/>
                    <a:pt x="1580" y="128"/>
                  </a:cubicBezTo>
                  <a:cubicBezTo>
                    <a:pt x="1627" y="135"/>
                    <a:pt x="1689" y="144"/>
                    <a:pt x="1761" y="157"/>
                  </a:cubicBezTo>
                  <a:cubicBezTo>
                    <a:pt x="1810" y="165"/>
                    <a:pt x="1873" y="176"/>
                    <a:pt x="1951" y="192"/>
                  </a:cubicBezTo>
                  <a:cubicBezTo>
                    <a:pt x="2008" y="204"/>
                    <a:pt x="2097" y="222"/>
                    <a:pt x="2207" y="254"/>
                  </a:cubicBezTo>
                  <a:cubicBezTo>
                    <a:pt x="2278" y="274"/>
                    <a:pt x="2369" y="303"/>
                    <a:pt x="2470" y="343"/>
                  </a:cubicBezTo>
                  <a:cubicBezTo>
                    <a:pt x="2458" y="343"/>
                    <a:pt x="2446" y="343"/>
                    <a:pt x="2433" y="343"/>
                  </a:cubicBezTo>
                  <a:cubicBezTo>
                    <a:pt x="1622" y="343"/>
                    <a:pt x="811" y="343"/>
                    <a:pt x="0" y="343"/>
                  </a:cubicBezTo>
                  <a:cubicBezTo>
                    <a:pt x="0" y="236"/>
                    <a:pt x="0" y="129"/>
                    <a:pt x="0" y="22"/>
                  </a:cubicBezTo>
                  <a:close/>
                </a:path>
              </a:pathLst>
            </a:custGeom>
            <a:solidFill>
              <a:srgbClr val="9EC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0">
              <a:extLst>
                <a:ext uri="{FF2B5EF4-FFF2-40B4-BE49-F238E27FC236}">
                  <a16:creationId xmlns:a16="http://schemas.microsoft.com/office/drawing/2014/main" id="{EED6D521-1712-4BB1-B9D3-9F0F2E35AC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0264" y="5957498"/>
              <a:ext cx="6141736" cy="900498"/>
            </a:xfrm>
            <a:custGeom>
              <a:avLst/>
              <a:gdLst>
                <a:gd name="T0" fmla="*/ 0 w 1935"/>
                <a:gd name="T1" fmla="*/ 143 h 301"/>
                <a:gd name="T2" fmla="*/ 120 w 1935"/>
                <a:gd name="T3" fmla="*/ 120 h 301"/>
                <a:gd name="T4" fmla="*/ 349 w 1935"/>
                <a:gd name="T5" fmla="*/ 85 h 301"/>
                <a:gd name="T6" fmla="*/ 335 w 1935"/>
                <a:gd name="T7" fmla="*/ 65 h 301"/>
                <a:gd name="T8" fmla="*/ 331 w 1935"/>
                <a:gd name="T9" fmla="*/ 41 h 301"/>
                <a:gd name="T10" fmla="*/ 355 w 1935"/>
                <a:gd name="T11" fmla="*/ 59 h 301"/>
                <a:gd name="T12" fmla="*/ 367 w 1935"/>
                <a:gd name="T13" fmla="*/ 76 h 301"/>
                <a:gd name="T14" fmla="*/ 376 w 1935"/>
                <a:gd name="T15" fmla="*/ 54 h 301"/>
                <a:gd name="T16" fmla="*/ 391 w 1935"/>
                <a:gd name="T17" fmla="*/ 35 h 301"/>
                <a:gd name="T18" fmla="*/ 396 w 1935"/>
                <a:gd name="T19" fmla="*/ 61 h 301"/>
                <a:gd name="T20" fmla="*/ 387 w 1935"/>
                <a:gd name="T21" fmla="*/ 80 h 301"/>
                <a:gd name="T22" fmla="*/ 486 w 1935"/>
                <a:gd name="T23" fmla="*/ 67 h 301"/>
                <a:gd name="T24" fmla="*/ 588 w 1935"/>
                <a:gd name="T25" fmla="*/ 57 h 301"/>
                <a:gd name="T26" fmla="*/ 567 w 1935"/>
                <a:gd name="T27" fmla="*/ 43 h 301"/>
                <a:gd name="T28" fmla="*/ 553 w 1935"/>
                <a:gd name="T29" fmla="*/ 31 h 301"/>
                <a:gd name="T30" fmla="*/ 587 w 1935"/>
                <a:gd name="T31" fmla="*/ 40 h 301"/>
                <a:gd name="T32" fmla="*/ 610 w 1935"/>
                <a:gd name="T33" fmla="*/ 54 h 301"/>
                <a:gd name="T34" fmla="*/ 633 w 1935"/>
                <a:gd name="T35" fmla="*/ 52 h 301"/>
                <a:gd name="T36" fmla="*/ 616 w 1935"/>
                <a:gd name="T37" fmla="*/ 29 h 301"/>
                <a:gd name="T38" fmla="*/ 603 w 1935"/>
                <a:gd name="T39" fmla="*/ 0 h 301"/>
                <a:gd name="T40" fmla="*/ 635 w 1935"/>
                <a:gd name="T41" fmla="*/ 24 h 301"/>
                <a:gd name="T42" fmla="*/ 657 w 1935"/>
                <a:gd name="T43" fmla="*/ 50 h 301"/>
                <a:gd name="T44" fmla="*/ 942 w 1935"/>
                <a:gd name="T45" fmla="*/ 28 h 301"/>
                <a:gd name="T46" fmla="*/ 1125 w 1935"/>
                <a:gd name="T47" fmla="*/ 14 h 301"/>
                <a:gd name="T48" fmla="*/ 1306 w 1935"/>
                <a:gd name="T49" fmla="*/ 4 h 301"/>
                <a:gd name="T50" fmla="*/ 1935 w 1935"/>
                <a:gd name="T51" fmla="*/ 1 h 301"/>
                <a:gd name="T52" fmla="*/ 1935 w 1935"/>
                <a:gd name="T53" fmla="*/ 301 h 301"/>
                <a:gd name="T54" fmla="*/ 564 w 1935"/>
                <a:gd name="T55" fmla="*/ 301 h 301"/>
                <a:gd name="T56" fmla="*/ 374 w 1935"/>
                <a:gd name="T57" fmla="*/ 235 h 301"/>
                <a:gd name="T58" fmla="*/ 0 w 1935"/>
                <a:gd name="T59" fmla="*/ 1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35" h="301">
                  <a:moveTo>
                    <a:pt x="0" y="143"/>
                  </a:moveTo>
                  <a:cubicBezTo>
                    <a:pt x="39" y="134"/>
                    <a:pt x="77" y="128"/>
                    <a:pt x="120" y="120"/>
                  </a:cubicBezTo>
                  <a:cubicBezTo>
                    <a:pt x="200" y="106"/>
                    <a:pt x="277" y="94"/>
                    <a:pt x="349" y="85"/>
                  </a:cubicBezTo>
                  <a:cubicBezTo>
                    <a:pt x="345" y="80"/>
                    <a:pt x="339" y="74"/>
                    <a:pt x="335" y="65"/>
                  </a:cubicBezTo>
                  <a:cubicBezTo>
                    <a:pt x="331" y="55"/>
                    <a:pt x="330" y="47"/>
                    <a:pt x="331" y="41"/>
                  </a:cubicBezTo>
                  <a:cubicBezTo>
                    <a:pt x="338" y="45"/>
                    <a:pt x="347" y="50"/>
                    <a:pt x="355" y="59"/>
                  </a:cubicBezTo>
                  <a:cubicBezTo>
                    <a:pt x="361" y="65"/>
                    <a:pt x="365" y="71"/>
                    <a:pt x="367" y="76"/>
                  </a:cubicBezTo>
                  <a:cubicBezTo>
                    <a:pt x="368" y="70"/>
                    <a:pt x="371" y="62"/>
                    <a:pt x="376" y="54"/>
                  </a:cubicBezTo>
                  <a:cubicBezTo>
                    <a:pt x="381" y="46"/>
                    <a:pt x="386" y="39"/>
                    <a:pt x="391" y="35"/>
                  </a:cubicBezTo>
                  <a:cubicBezTo>
                    <a:pt x="394" y="40"/>
                    <a:pt x="397" y="49"/>
                    <a:pt x="396" y="61"/>
                  </a:cubicBezTo>
                  <a:cubicBezTo>
                    <a:pt x="394" y="69"/>
                    <a:pt x="390" y="76"/>
                    <a:pt x="387" y="80"/>
                  </a:cubicBezTo>
                  <a:cubicBezTo>
                    <a:pt x="419" y="76"/>
                    <a:pt x="453" y="71"/>
                    <a:pt x="486" y="67"/>
                  </a:cubicBezTo>
                  <a:cubicBezTo>
                    <a:pt x="521" y="63"/>
                    <a:pt x="555" y="60"/>
                    <a:pt x="588" y="57"/>
                  </a:cubicBezTo>
                  <a:cubicBezTo>
                    <a:pt x="581" y="53"/>
                    <a:pt x="574" y="49"/>
                    <a:pt x="567" y="43"/>
                  </a:cubicBezTo>
                  <a:cubicBezTo>
                    <a:pt x="562" y="39"/>
                    <a:pt x="557" y="35"/>
                    <a:pt x="553" y="31"/>
                  </a:cubicBezTo>
                  <a:cubicBezTo>
                    <a:pt x="561" y="32"/>
                    <a:pt x="573" y="34"/>
                    <a:pt x="587" y="40"/>
                  </a:cubicBezTo>
                  <a:cubicBezTo>
                    <a:pt x="598" y="45"/>
                    <a:pt x="606" y="50"/>
                    <a:pt x="610" y="54"/>
                  </a:cubicBezTo>
                  <a:cubicBezTo>
                    <a:pt x="618" y="53"/>
                    <a:pt x="625" y="53"/>
                    <a:pt x="633" y="52"/>
                  </a:cubicBezTo>
                  <a:cubicBezTo>
                    <a:pt x="627" y="46"/>
                    <a:pt x="621" y="38"/>
                    <a:pt x="616" y="29"/>
                  </a:cubicBezTo>
                  <a:cubicBezTo>
                    <a:pt x="609" y="18"/>
                    <a:pt x="606" y="9"/>
                    <a:pt x="603" y="0"/>
                  </a:cubicBezTo>
                  <a:cubicBezTo>
                    <a:pt x="613" y="6"/>
                    <a:pt x="624" y="14"/>
                    <a:pt x="635" y="24"/>
                  </a:cubicBezTo>
                  <a:cubicBezTo>
                    <a:pt x="645" y="33"/>
                    <a:pt x="652" y="43"/>
                    <a:pt x="657" y="50"/>
                  </a:cubicBezTo>
                  <a:cubicBezTo>
                    <a:pt x="777" y="41"/>
                    <a:pt x="874" y="33"/>
                    <a:pt x="942" y="28"/>
                  </a:cubicBezTo>
                  <a:cubicBezTo>
                    <a:pt x="1012" y="22"/>
                    <a:pt x="1055" y="19"/>
                    <a:pt x="1125" y="14"/>
                  </a:cubicBezTo>
                  <a:cubicBezTo>
                    <a:pt x="1205" y="9"/>
                    <a:pt x="1279" y="5"/>
                    <a:pt x="1306" y="4"/>
                  </a:cubicBezTo>
                  <a:cubicBezTo>
                    <a:pt x="1334" y="3"/>
                    <a:pt x="1917" y="2"/>
                    <a:pt x="1935" y="1"/>
                  </a:cubicBezTo>
                  <a:cubicBezTo>
                    <a:pt x="1935" y="101"/>
                    <a:pt x="1935" y="201"/>
                    <a:pt x="1935" y="301"/>
                  </a:cubicBezTo>
                  <a:cubicBezTo>
                    <a:pt x="1615" y="300"/>
                    <a:pt x="884" y="301"/>
                    <a:pt x="564" y="301"/>
                  </a:cubicBezTo>
                  <a:cubicBezTo>
                    <a:pt x="541" y="286"/>
                    <a:pt x="406" y="245"/>
                    <a:pt x="374" y="235"/>
                  </a:cubicBezTo>
                  <a:cubicBezTo>
                    <a:pt x="229" y="185"/>
                    <a:pt x="97" y="160"/>
                    <a:pt x="0" y="143"/>
                  </a:cubicBezTo>
                  <a:close/>
                </a:path>
              </a:pathLst>
            </a:custGeom>
            <a:solidFill>
              <a:srgbClr val="8DB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Oval 61">
              <a:extLst>
                <a:ext uri="{FF2B5EF4-FFF2-40B4-BE49-F238E27FC236}">
                  <a16:creationId xmlns:a16="http://schemas.microsoft.com/office/drawing/2014/main" id="{619BA5BE-A5DB-494D-9AA6-17A64AA283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6296729"/>
              <a:ext cx="1528900" cy="129526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Oval 62">
              <a:extLst>
                <a:ext uri="{FF2B5EF4-FFF2-40B4-BE49-F238E27FC236}">
                  <a16:creationId xmlns:a16="http://schemas.microsoft.com/office/drawing/2014/main" id="{1AD6EE74-2F18-4E9E-B9F2-8C8F3596BA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80838" y="6444756"/>
              <a:ext cx="1633441" cy="185034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Oval 63">
              <a:extLst>
                <a:ext uri="{FF2B5EF4-FFF2-40B4-BE49-F238E27FC236}">
                  <a16:creationId xmlns:a16="http://schemas.microsoft.com/office/drawing/2014/main" id="{068B8783-3584-44BA-94A9-DE42039F56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8849" y="6494098"/>
              <a:ext cx="1457031" cy="135692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Oval 64">
              <a:extLst>
                <a:ext uri="{FF2B5EF4-FFF2-40B4-BE49-F238E27FC236}">
                  <a16:creationId xmlns:a16="http://schemas.microsoft.com/office/drawing/2014/main" id="{CDF0086F-AFF3-41C1-82A6-1E5F8E5836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06189" y="6358407"/>
              <a:ext cx="1620373" cy="17886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Oval 65">
              <a:extLst>
                <a:ext uri="{FF2B5EF4-FFF2-40B4-BE49-F238E27FC236}">
                  <a16:creationId xmlns:a16="http://schemas.microsoft.com/office/drawing/2014/main" id="{2E12534E-CF84-4ECC-9D9E-913B0EA4A8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27668" y="6469427"/>
              <a:ext cx="1457031" cy="148027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82D5B5DA-7CB4-443A-A23F-33530F5BD6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88259" y="6136366"/>
              <a:ext cx="130675" cy="141861"/>
            </a:xfrm>
            <a:custGeom>
              <a:avLst/>
              <a:gdLst>
                <a:gd name="T0" fmla="*/ 3 w 40"/>
                <a:gd name="T1" fmla="*/ 47 h 47"/>
                <a:gd name="T2" fmla="*/ 4 w 40"/>
                <a:gd name="T3" fmla="*/ 27 h 47"/>
                <a:gd name="T4" fmla="*/ 40 w 40"/>
                <a:gd name="T5" fmla="*/ 0 h 47"/>
                <a:gd name="T6" fmla="*/ 32 w 40"/>
                <a:gd name="T7" fmla="*/ 24 h 47"/>
                <a:gd name="T8" fmla="*/ 3 w 4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3" y="47"/>
                  </a:moveTo>
                  <a:cubicBezTo>
                    <a:pt x="2" y="43"/>
                    <a:pt x="0" y="35"/>
                    <a:pt x="4" y="27"/>
                  </a:cubicBezTo>
                  <a:cubicBezTo>
                    <a:pt x="12" y="9"/>
                    <a:pt x="36" y="1"/>
                    <a:pt x="40" y="0"/>
                  </a:cubicBezTo>
                  <a:cubicBezTo>
                    <a:pt x="40" y="5"/>
                    <a:pt x="39" y="14"/>
                    <a:pt x="32" y="24"/>
                  </a:cubicBezTo>
                  <a:cubicBezTo>
                    <a:pt x="23" y="36"/>
                    <a:pt x="10" y="44"/>
                    <a:pt x="3" y="47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67">
              <a:extLst>
                <a:ext uri="{FF2B5EF4-FFF2-40B4-BE49-F238E27FC236}">
                  <a16:creationId xmlns:a16="http://schemas.microsoft.com/office/drawing/2014/main" id="{8B439E45-71D2-4761-B85B-8809D62ABC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540" y="6475593"/>
              <a:ext cx="163346" cy="185034"/>
            </a:xfrm>
            <a:custGeom>
              <a:avLst/>
              <a:gdLst>
                <a:gd name="T0" fmla="*/ 0 w 50"/>
                <a:gd name="T1" fmla="*/ 63 h 63"/>
                <a:gd name="T2" fmla="*/ 15 w 50"/>
                <a:gd name="T3" fmla="*/ 30 h 63"/>
                <a:gd name="T4" fmla="*/ 49 w 50"/>
                <a:gd name="T5" fmla="*/ 0 h 63"/>
                <a:gd name="T6" fmla="*/ 36 w 50"/>
                <a:gd name="T7" fmla="*/ 37 h 63"/>
                <a:gd name="T8" fmla="*/ 0 w 50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3">
                  <a:moveTo>
                    <a:pt x="0" y="63"/>
                  </a:moveTo>
                  <a:cubicBezTo>
                    <a:pt x="1" y="55"/>
                    <a:pt x="5" y="43"/>
                    <a:pt x="15" y="30"/>
                  </a:cubicBezTo>
                  <a:cubicBezTo>
                    <a:pt x="26" y="15"/>
                    <a:pt x="40" y="6"/>
                    <a:pt x="49" y="0"/>
                  </a:cubicBezTo>
                  <a:cubicBezTo>
                    <a:pt x="50" y="7"/>
                    <a:pt x="49" y="21"/>
                    <a:pt x="36" y="37"/>
                  </a:cubicBezTo>
                  <a:cubicBezTo>
                    <a:pt x="24" y="52"/>
                    <a:pt x="8" y="60"/>
                    <a:pt x="0" y="63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8">
              <a:extLst>
                <a:ext uri="{FF2B5EF4-FFF2-40B4-BE49-F238E27FC236}">
                  <a16:creationId xmlns:a16="http://schemas.microsoft.com/office/drawing/2014/main" id="{B9FF5AD9-0DC2-4B15-BB77-2D48E7023C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129" y="6469427"/>
              <a:ext cx="202549" cy="185034"/>
            </a:xfrm>
            <a:custGeom>
              <a:avLst/>
              <a:gdLst>
                <a:gd name="T0" fmla="*/ 0 w 65"/>
                <a:gd name="T1" fmla="*/ 0 h 63"/>
                <a:gd name="T2" fmla="*/ 28 w 65"/>
                <a:gd name="T3" fmla="*/ 39 h 63"/>
                <a:gd name="T4" fmla="*/ 52 w 65"/>
                <a:gd name="T5" fmla="*/ 63 h 63"/>
                <a:gd name="T6" fmla="*/ 62 w 65"/>
                <a:gd name="T7" fmla="*/ 40 h 63"/>
                <a:gd name="T8" fmla="*/ 42 w 65"/>
                <a:gd name="T9" fmla="*/ 19 h 63"/>
                <a:gd name="T10" fmla="*/ 0 w 65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3">
                  <a:moveTo>
                    <a:pt x="0" y="0"/>
                  </a:moveTo>
                  <a:cubicBezTo>
                    <a:pt x="7" y="12"/>
                    <a:pt x="16" y="25"/>
                    <a:pt x="28" y="39"/>
                  </a:cubicBezTo>
                  <a:cubicBezTo>
                    <a:pt x="36" y="48"/>
                    <a:pt x="44" y="56"/>
                    <a:pt x="52" y="63"/>
                  </a:cubicBezTo>
                  <a:cubicBezTo>
                    <a:pt x="55" y="60"/>
                    <a:pt x="65" y="51"/>
                    <a:pt x="62" y="40"/>
                  </a:cubicBezTo>
                  <a:cubicBezTo>
                    <a:pt x="61" y="31"/>
                    <a:pt x="53" y="26"/>
                    <a:pt x="42" y="19"/>
                  </a:cubicBezTo>
                  <a:cubicBezTo>
                    <a:pt x="34" y="14"/>
                    <a:pt x="21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69">
              <a:extLst>
                <a:ext uri="{FF2B5EF4-FFF2-40B4-BE49-F238E27FC236}">
                  <a16:creationId xmlns:a16="http://schemas.microsoft.com/office/drawing/2014/main" id="{0D52C5E7-B7C8-4C40-9C3F-B406C71D42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3475" y="6574277"/>
              <a:ext cx="320156" cy="154197"/>
            </a:xfrm>
            <a:custGeom>
              <a:avLst/>
              <a:gdLst>
                <a:gd name="T0" fmla="*/ 0 w 101"/>
                <a:gd name="T1" fmla="*/ 50 h 50"/>
                <a:gd name="T2" fmla="*/ 14 w 101"/>
                <a:gd name="T3" fmla="*/ 28 h 50"/>
                <a:gd name="T4" fmla="*/ 41 w 101"/>
                <a:gd name="T5" fmla="*/ 15 h 50"/>
                <a:gd name="T6" fmla="*/ 101 w 101"/>
                <a:gd name="T7" fmla="*/ 0 h 50"/>
                <a:gd name="T8" fmla="*/ 61 w 101"/>
                <a:gd name="T9" fmla="*/ 31 h 50"/>
                <a:gd name="T10" fmla="*/ 0 w 101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50">
                  <a:moveTo>
                    <a:pt x="0" y="50"/>
                  </a:moveTo>
                  <a:cubicBezTo>
                    <a:pt x="1" y="45"/>
                    <a:pt x="4" y="36"/>
                    <a:pt x="14" y="28"/>
                  </a:cubicBezTo>
                  <a:cubicBezTo>
                    <a:pt x="20" y="23"/>
                    <a:pt x="27" y="19"/>
                    <a:pt x="41" y="15"/>
                  </a:cubicBezTo>
                  <a:cubicBezTo>
                    <a:pt x="54" y="10"/>
                    <a:pt x="74" y="4"/>
                    <a:pt x="101" y="0"/>
                  </a:cubicBezTo>
                  <a:cubicBezTo>
                    <a:pt x="94" y="7"/>
                    <a:pt x="82" y="20"/>
                    <a:pt x="61" y="31"/>
                  </a:cubicBezTo>
                  <a:cubicBezTo>
                    <a:pt x="37" y="43"/>
                    <a:pt x="13" y="48"/>
                    <a:pt x="0" y="5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70">
              <a:extLst>
                <a:ext uri="{FF2B5EF4-FFF2-40B4-BE49-F238E27FC236}">
                  <a16:creationId xmlns:a16="http://schemas.microsoft.com/office/drawing/2014/main" id="{7A1C16C2-C363-49FF-8C2A-964A1142B5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9891" y="6463257"/>
              <a:ext cx="78405" cy="154197"/>
            </a:xfrm>
            <a:custGeom>
              <a:avLst/>
              <a:gdLst>
                <a:gd name="T0" fmla="*/ 11 w 24"/>
                <a:gd name="T1" fmla="*/ 0 h 51"/>
                <a:gd name="T2" fmla="*/ 4 w 24"/>
                <a:gd name="T3" fmla="*/ 18 h 51"/>
                <a:gd name="T4" fmla="*/ 6 w 24"/>
                <a:gd name="T5" fmla="*/ 42 h 51"/>
                <a:gd name="T6" fmla="*/ 24 w 24"/>
                <a:gd name="T7" fmla="*/ 51 h 51"/>
                <a:gd name="T8" fmla="*/ 22 w 24"/>
                <a:gd name="T9" fmla="*/ 26 h 51"/>
                <a:gd name="T10" fmla="*/ 11 w 24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9" y="4"/>
                    <a:pt x="6" y="10"/>
                    <a:pt x="4" y="18"/>
                  </a:cubicBezTo>
                  <a:cubicBezTo>
                    <a:pt x="2" y="28"/>
                    <a:pt x="0" y="35"/>
                    <a:pt x="6" y="42"/>
                  </a:cubicBezTo>
                  <a:cubicBezTo>
                    <a:pt x="8" y="44"/>
                    <a:pt x="13" y="48"/>
                    <a:pt x="24" y="51"/>
                  </a:cubicBezTo>
                  <a:cubicBezTo>
                    <a:pt x="24" y="44"/>
                    <a:pt x="24" y="36"/>
                    <a:pt x="22" y="26"/>
                  </a:cubicBezTo>
                  <a:cubicBezTo>
                    <a:pt x="19" y="16"/>
                    <a:pt x="15" y="7"/>
                    <a:pt x="1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1">
              <a:extLst>
                <a:ext uri="{FF2B5EF4-FFF2-40B4-BE49-F238E27FC236}">
                  <a16:creationId xmlns:a16="http://schemas.microsoft.com/office/drawing/2014/main" id="{521BA493-6778-49BC-9939-D02F9AC912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7102" y="6506434"/>
              <a:ext cx="169878" cy="135692"/>
            </a:xfrm>
            <a:custGeom>
              <a:avLst/>
              <a:gdLst>
                <a:gd name="T0" fmla="*/ 49 w 53"/>
                <a:gd name="T1" fmla="*/ 2 h 45"/>
                <a:gd name="T2" fmla="*/ 16 w 53"/>
                <a:gd name="T3" fmla="*/ 18 h 45"/>
                <a:gd name="T4" fmla="*/ 3 w 53"/>
                <a:gd name="T5" fmla="*/ 29 h 45"/>
                <a:gd name="T6" fmla="*/ 7 w 53"/>
                <a:gd name="T7" fmla="*/ 45 h 45"/>
                <a:gd name="T8" fmla="*/ 27 w 53"/>
                <a:gd name="T9" fmla="*/ 30 h 45"/>
                <a:gd name="T10" fmla="*/ 49 w 53"/>
                <a:gd name="T1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45">
                  <a:moveTo>
                    <a:pt x="49" y="2"/>
                  </a:moveTo>
                  <a:cubicBezTo>
                    <a:pt x="46" y="0"/>
                    <a:pt x="27" y="11"/>
                    <a:pt x="16" y="18"/>
                  </a:cubicBezTo>
                  <a:cubicBezTo>
                    <a:pt x="7" y="23"/>
                    <a:pt x="4" y="25"/>
                    <a:pt x="3" y="29"/>
                  </a:cubicBezTo>
                  <a:cubicBezTo>
                    <a:pt x="0" y="36"/>
                    <a:pt x="5" y="42"/>
                    <a:pt x="7" y="45"/>
                  </a:cubicBezTo>
                  <a:cubicBezTo>
                    <a:pt x="12" y="41"/>
                    <a:pt x="19" y="36"/>
                    <a:pt x="27" y="30"/>
                  </a:cubicBezTo>
                  <a:cubicBezTo>
                    <a:pt x="36" y="21"/>
                    <a:pt x="53" y="5"/>
                    <a:pt x="49" y="2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0CA37C82-F4C7-43BE-8E01-4086549A8B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2289" y="6512599"/>
              <a:ext cx="156810" cy="123356"/>
            </a:xfrm>
            <a:custGeom>
              <a:avLst/>
              <a:gdLst>
                <a:gd name="T0" fmla="*/ 0 w 49"/>
                <a:gd name="T1" fmla="*/ 0 h 42"/>
                <a:gd name="T2" fmla="*/ 15 w 49"/>
                <a:gd name="T3" fmla="*/ 21 h 42"/>
                <a:gd name="T4" fmla="*/ 41 w 49"/>
                <a:gd name="T5" fmla="*/ 42 h 42"/>
                <a:gd name="T6" fmla="*/ 47 w 49"/>
                <a:gd name="T7" fmla="*/ 29 h 42"/>
                <a:gd name="T8" fmla="*/ 34 w 49"/>
                <a:gd name="T9" fmla="*/ 17 h 42"/>
                <a:gd name="T10" fmla="*/ 0 w 49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2">
                  <a:moveTo>
                    <a:pt x="0" y="0"/>
                  </a:moveTo>
                  <a:cubicBezTo>
                    <a:pt x="3" y="6"/>
                    <a:pt x="7" y="13"/>
                    <a:pt x="15" y="21"/>
                  </a:cubicBezTo>
                  <a:cubicBezTo>
                    <a:pt x="24" y="30"/>
                    <a:pt x="33" y="37"/>
                    <a:pt x="41" y="42"/>
                  </a:cubicBezTo>
                  <a:cubicBezTo>
                    <a:pt x="44" y="40"/>
                    <a:pt x="49" y="35"/>
                    <a:pt x="47" y="29"/>
                  </a:cubicBezTo>
                  <a:cubicBezTo>
                    <a:pt x="46" y="25"/>
                    <a:pt x="42" y="21"/>
                    <a:pt x="34" y="17"/>
                  </a:cubicBezTo>
                  <a:cubicBezTo>
                    <a:pt x="26" y="12"/>
                    <a:pt x="15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73">
              <a:extLst>
                <a:ext uri="{FF2B5EF4-FFF2-40B4-BE49-F238E27FC236}">
                  <a16:creationId xmlns:a16="http://schemas.microsoft.com/office/drawing/2014/main" id="{6E999C4E-CEA9-447E-BF0B-A4A29EF76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7906" y="6463257"/>
              <a:ext cx="71873" cy="154197"/>
            </a:xfrm>
            <a:custGeom>
              <a:avLst/>
              <a:gdLst>
                <a:gd name="T0" fmla="*/ 14 w 23"/>
                <a:gd name="T1" fmla="*/ 0 h 51"/>
                <a:gd name="T2" fmla="*/ 5 w 23"/>
                <a:gd name="T3" fmla="*/ 22 h 51"/>
                <a:gd name="T4" fmla="*/ 0 w 23"/>
                <a:gd name="T5" fmla="*/ 51 h 51"/>
                <a:gd name="T6" fmla="*/ 19 w 23"/>
                <a:gd name="T7" fmla="*/ 42 h 51"/>
                <a:gd name="T8" fmla="*/ 22 w 23"/>
                <a:gd name="T9" fmla="*/ 27 h 51"/>
                <a:gd name="T10" fmla="*/ 14 w 2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1">
                  <a:moveTo>
                    <a:pt x="14" y="0"/>
                  </a:moveTo>
                  <a:cubicBezTo>
                    <a:pt x="11" y="7"/>
                    <a:pt x="7" y="14"/>
                    <a:pt x="5" y="22"/>
                  </a:cubicBezTo>
                  <a:cubicBezTo>
                    <a:pt x="1" y="33"/>
                    <a:pt x="0" y="43"/>
                    <a:pt x="0" y="51"/>
                  </a:cubicBezTo>
                  <a:cubicBezTo>
                    <a:pt x="4" y="50"/>
                    <a:pt x="13" y="48"/>
                    <a:pt x="19" y="42"/>
                  </a:cubicBezTo>
                  <a:cubicBezTo>
                    <a:pt x="21" y="39"/>
                    <a:pt x="23" y="36"/>
                    <a:pt x="22" y="27"/>
                  </a:cubicBezTo>
                  <a:cubicBezTo>
                    <a:pt x="21" y="20"/>
                    <a:pt x="20" y="11"/>
                    <a:pt x="14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54F21213-9637-4080-B85C-ECDEC4C673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53803" y="6136366"/>
              <a:ext cx="130675" cy="148027"/>
            </a:xfrm>
            <a:custGeom>
              <a:avLst/>
              <a:gdLst>
                <a:gd name="T0" fmla="*/ 1 w 40"/>
                <a:gd name="T1" fmla="*/ 0 h 50"/>
                <a:gd name="T2" fmla="*/ 1 w 40"/>
                <a:gd name="T3" fmla="*/ 13 h 50"/>
                <a:gd name="T4" fmla="*/ 13 w 40"/>
                <a:gd name="T5" fmla="*/ 31 h 50"/>
                <a:gd name="T6" fmla="*/ 35 w 40"/>
                <a:gd name="T7" fmla="*/ 50 h 50"/>
                <a:gd name="T8" fmla="*/ 37 w 40"/>
                <a:gd name="T9" fmla="*/ 30 h 50"/>
                <a:gd name="T10" fmla="*/ 23 w 40"/>
                <a:gd name="T11" fmla="*/ 14 h 50"/>
                <a:gd name="T12" fmla="*/ 1 w 40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1" y="0"/>
                  </a:moveTo>
                  <a:cubicBezTo>
                    <a:pt x="0" y="3"/>
                    <a:pt x="0" y="7"/>
                    <a:pt x="1" y="13"/>
                  </a:cubicBezTo>
                  <a:cubicBezTo>
                    <a:pt x="3" y="21"/>
                    <a:pt x="8" y="26"/>
                    <a:pt x="13" y="31"/>
                  </a:cubicBezTo>
                  <a:cubicBezTo>
                    <a:pt x="17" y="36"/>
                    <a:pt x="24" y="43"/>
                    <a:pt x="35" y="50"/>
                  </a:cubicBezTo>
                  <a:cubicBezTo>
                    <a:pt x="37" y="45"/>
                    <a:pt x="40" y="38"/>
                    <a:pt x="37" y="30"/>
                  </a:cubicBezTo>
                  <a:cubicBezTo>
                    <a:pt x="35" y="23"/>
                    <a:pt x="30" y="19"/>
                    <a:pt x="23" y="14"/>
                  </a:cubicBezTo>
                  <a:cubicBezTo>
                    <a:pt x="18" y="10"/>
                    <a:pt x="11" y="5"/>
                    <a:pt x="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75">
              <a:extLst>
                <a:ext uri="{FF2B5EF4-FFF2-40B4-BE49-F238E27FC236}">
                  <a16:creationId xmlns:a16="http://schemas.microsoft.com/office/drawing/2014/main" id="{0C65A89E-ABD6-4B22-9E24-6391C8144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55241" y="6512599"/>
              <a:ext cx="169878" cy="148027"/>
            </a:xfrm>
            <a:custGeom>
              <a:avLst/>
              <a:gdLst>
                <a:gd name="T0" fmla="*/ 53 w 53"/>
                <a:gd name="T1" fmla="*/ 0 h 51"/>
                <a:gd name="T2" fmla="*/ 30 w 53"/>
                <a:gd name="T3" fmla="*/ 8 h 51"/>
                <a:gd name="T4" fmla="*/ 8 w 53"/>
                <a:gd name="T5" fmla="*/ 20 h 51"/>
                <a:gd name="T6" fmla="*/ 0 w 53"/>
                <a:gd name="T7" fmla="*/ 36 h 51"/>
                <a:gd name="T8" fmla="*/ 8 w 53"/>
                <a:gd name="T9" fmla="*/ 51 h 51"/>
                <a:gd name="T10" fmla="*/ 29 w 53"/>
                <a:gd name="T11" fmla="*/ 30 h 51"/>
                <a:gd name="T12" fmla="*/ 53 w 5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1">
                  <a:moveTo>
                    <a:pt x="53" y="0"/>
                  </a:moveTo>
                  <a:cubicBezTo>
                    <a:pt x="46" y="2"/>
                    <a:pt x="38" y="5"/>
                    <a:pt x="30" y="8"/>
                  </a:cubicBezTo>
                  <a:cubicBezTo>
                    <a:pt x="18" y="13"/>
                    <a:pt x="12" y="16"/>
                    <a:pt x="8" y="20"/>
                  </a:cubicBezTo>
                  <a:cubicBezTo>
                    <a:pt x="6" y="22"/>
                    <a:pt x="0" y="28"/>
                    <a:pt x="0" y="36"/>
                  </a:cubicBezTo>
                  <a:cubicBezTo>
                    <a:pt x="0" y="43"/>
                    <a:pt x="6" y="49"/>
                    <a:pt x="8" y="51"/>
                  </a:cubicBezTo>
                  <a:cubicBezTo>
                    <a:pt x="15" y="45"/>
                    <a:pt x="22" y="38"/>
                    <a:pt x="29" y="30"/>
                  </a:cubicBezTo>
                  <a:cubicBezTo>
                    <a:pt x="39" y="20"/>
                    <a:pt x="46" y="9"/>
                    <a:pt x="53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76">
              <a:extLst>
                <a:ext uri="{FF2B5EF4-FFF2-40B4-BE49-F238E27FC236}">
                  <a16:creationId xmlns:a16="http://schemas.microsoft.com/office/drawing/2014/main" id="{9BCEF225-053A-43B0-8D19-00800EBAE9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3093" y="6592783"/>
              <a:ext cx="248283" cy="123356"/>
            </a:xfrm>
            <a:custGeom>
              <a:avLst/>
              <a:gdLst>
                <a:gd name="T0" fmla="*/ 0 w 77"/>
                <a:gd name="T1" fmla="*/ 0 h 41"/>
                <a:gd name="T2" fmla="*/ 30 w 77"/>
                <a:gd name="T3" fmla="*/ 26 h 41"/>
                <a:gd name="T4" fmla="*/ 77 w 77"/>
                <a:gd name="T5" fmla="*/ 41 h 41"/>
                <a:gd name="T6" fmla="*/ 71 w 77"/>
                <a:gd name="T7" fmla="*/ 27 h 41"/>
                <a:gd name="T8" fmla="*/ 35 w 77"/>
                <a:gd name="T9" fmla="*/ 9 h 41"/>
                <a:gd name="T10" fmla="*/ 0 w 77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1">
                  <a:moveTo>
                    <a:pt x="0" y="0"/>
                  </a:moveTo>
                  <a:cubicBezTo>
                    <a:pt x="4" y="6"/>
                    <a:pt x="13" y="17"/>
                    <a:pt x="30" y="26"/>
                  </a:cubicBezTo>
                  <a:cubicBezTo>
                    <a:pt x="49" y="36"/>
                    <a:pt x="68" y="40"/>
                    <a:pt x="77" y="41"/>
                  </a:cubicBezTo>
                  <a:cubicBezTo>
                    <a:pt x="77" y="38"/>
                    <a:pt x="76" y="32"/>
                    <a:pt x="71" y="27"/>
                  </a:cubicBezTo>
                  <a:cubicBezTo>
                    <a:pt x="63" y="18"/>
                    <a:pt x="51" y="14"/>
                    <a:pt x="35" y="9"/>
                  </a:cubicBezTo>
                  <a:cubicBezTo>
                    <a:pt x="27" y="6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Oval 77">
              <a:extLst>
                <a:ext uri="{FF2B5EF4-FFF2-40B4-BE49-F238E27FC236}">
                  <a16:creationId xmlns:a16="http://schemas.microsoft.com/office/drawing/2014/main" id="{4EF1CF3C-69DC-4332-94D1-B65E35A8CC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9357" y="6198044"/>
              <a:ext cx="1620373" cy="17269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D4DDBED3-725B-4B1F-B148-EC667C3F262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C149B-011B-4621-A8F2-EB7B04443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06232"/>
            <a:ext cx="1672517" cy="2652021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672517"/>
              <a:gd name="connsiteY0" fmla="*/ 0 h 2642293"/>
              <a:gd name="connsiteX1" fmla="*/ 1523565 w 1672517"/>
              <a:gd name="connsiteY1" fmla="*/ 45733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42293"/>
              <a:gd name="connsiteX1" fmla="*/ 1523565 w 1672517"/>
              <a:gd name="connsiteY1" fmla="*/ 16550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52021"/>
              <a:gd name="connsiteX1" fmla="*/ 1523565 w 1672517"/>
              <a:gd name="connsiteY1" fmla="*/ 16550 h 2652021"/>
              <a:gd name="connsiteX2" fmla="*/ 1672517 w 1672517"/>
              <a:gd name="connsiteY2" fmla="*/ 2609194 h 2652021"/>
              <a:gd name="connsiteX3" fmla="*/ 161364 w 1672517"/>
              <a:gd name="connsiteY3" fmla="*/ 2652021 h 2652021"/>
              <a:gd name="connsiteX4" fmla="*/ 0 w 1672517"/>
              <a:gd name="connsiteY4" fmla="*/ 0 h 265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52021">
                <a:moveTo>
                  <a:pt x="0" y="0"/>
                </a:moveTo>
                <a:lnTo>
                  <a:pt x="1523565" y="16550"/>
                </a:lnTo>
                <a:lnTo>
                  <a:pt x="1672517" y="2609194"/>
                </a:lnTo>
                <a:lnTo>
                  <a:pt x="161364" y="2652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D990833-0CBB-4C78-8706-0571A6D34C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alphaModFix amt="8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6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58E349F4-7582-48A8-86E1-CA75B470B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56809D4-139D-46A4-95D4-28A24193D00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56827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12B8526-6395-40A2-9FBE-B930B478136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80134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82E9E28-B05C-40A5-AA83-1BD424FE70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53888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AC1333C-DE5D-4D51-8B20-FC7CB2F76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AF9E579C-63D1-4EBB-A151-033BB6BDFDB8}"/>
              </a:ext>
            </a:extLst>
          </p:cNvPr>
          <p:cNvSpPr>
            <a:spLocks/>
          </p:cNvSpPr>
          <p:nvPr userDrawn="1"/>
        </p:nvSpPr>
        <p:spPr bwMode="auto">
          <a:xfrm>
            <a:off x="0" y="6015680"/>
            <a:ext cx="12192013" cy="781996"/>
          </a:xfrm>
          <a:custGeom>
            <a:avLst/>
            <a:gdLst>
              <a:gd name="T0" fmla="*/ 3837 w 3840"/>
              <a:gd name="T1" fmla="*/ 248 h 248"/>
              <a:gd name="T2" fmla="*/ 3829 w 3840"/>
              <a:gd name="T3" fmla="*/ 45 h 248"/>
              <a:gd name="T4" fmla="*/ 3827 w 3840"/>
              <a:gd name="T5" fmla="*/ 14 h 248"/>
              <a:gd name="T6" fmla="*/ 3828 w 3840"/>
              <a:gd name="T7" fmla="*/ 40 h 248"/>
              <a:gd name="T8" fmla="*/ 3826 w 3840"/>
              <a:gd name="T9" fmla="*/ 14 h 248"/>
              <a:gd name="T10" fmla="*/ 3826 w 3840"/>
              <a:gd name="T11" fmla="*/ 30 h 248"/>
              <a:gd name="T12" fmla="*/ 3825 w 3840"/>
              <a:gd name="T13" fmla="*/ 20 h 248"/>
              <a:gd name="T14" fmla="*/ 3823 w 3840"/>
              <a:gd name="T15" fmla="*/ 15 h 248"/>
              <a:gd name="T16" fmla="*/ 3824 w 3840"/>
              <a:gd name="T17" fmla="*/ 25 h 248"/>
              <a:gd name="T18" fmla="*/ 3823 w 3840"/>
              <a:gd name="T19" fmla="*/ 34 h 248"/>
              <a:gd name="T20" fmla="*/ 3821 w 3840"/>
              <a:gd name="T21" fmla="*/ 44 h 248"/>
              <a:gd name="T22" fmla="*/ 3773 w 3840"/>
              <a:gd name="T23" fmla="*/ 76 h 248"/>
              <a:gd name="T24" fmla="*/ 3666 w 3840"/>
              <a:gd name="T25" fmla="*/ 103 h 248"/>
              <a:gd name="T26" fmla="*/ 3437 w 3840"/>
              <a:gd name="T27" fmla="*/ 117 h 248"/>
              <a:gd name="T28" fmla="*/ 3226 w 3840"/>
              <a:gd name="T29" fmla="*/ 119 h 248"/>
              <a:gd name="T30" fmla="*/ 3101 w 3840"/>
              <a:gd name="T31" fmla="*/ 102 h 248"/>
              <a:gd name="T32" fmla="*/ 3067 w 3840"/>
              <a:gd name="T33" fmla="*/ 78 h 248"/>
              <a:gd name="T34" fmla="*/ 2991 w 3840"/>
              <a:gd name="T35" fmla="*/ 46 h 248"/>
              <a:gd name="T36" fmla="*/ 2930 w 3840"/>
              <a:gd name="T37" fmla="*/ 1 h 248"/>
              <a:gd name="T38" fmla="*/ 2899 w 3840"/>
              <a:gd name="T39" fmla="*/ 25 h 248"/>
              <a:gd name="T40" fmla="*/ 2784 w 3840"/>
              <a:gd name="T41" fmla="*/ 44 h 248"/>
              <a:gd name="T42" fmla="*/ 2757 w 3840"/>
              <a:gd name="T43" fmla="*/ 46 h 248"/>
              <a:gd name="T44" fmla="*/ 2728 w 3840"/>
              <a:gd name="T45" fmla="*/ 60 h 248"/>
              <a:gd name="T46" fmla="*/ 2690 w 3840"/>
              <a:gd name="T47" fmla="*/ 87 h 248"/>
              <a:gd name="T48" fmla="*/ 2593 w 3840"/>
              <a:gd name="T49" fmla="*/ 99 h 248"/>
              <a:gd name="T50" fmla="*/ 2464 w 3840"/>
              <a:gd name="T51" fmla="*/ 108 h 248"/>
              <a:gd name="T52" fmla="*/ 2327 w 3840"/>
              <a:gd name="T53" fmla="*/ 123 h 248"/>
              <a:gd name="T54" fmla="*/ 2255 w 3840"/>
              <a:gd name="T55" fmla="*/ 119 h 248"/>
              <a:gd name="T56" fmla="*/ 2130 w 3840"/>
              <a:gd name="T57" fmla="*/ 85 h 248"/>
              <a:gd name="T58" fmla="*/ 2066 w 3840"/>
              <a:gd name="T59" fmla="*/ 72 h 248"/>
              <a:gd name="T60" fmla="*/ 2007 w 3840"/>
              <a:gd name="T61" fmla="*/ 49 h 248"/>
              <a:gd name="T62" fmla="*/ 1956 w 3840"/>
              <a:gd name="T63" fmla="*/ 54 h 248"/>
              <a:gd name="T64" fmla="*/ 1866 w 3840"/>
              <a:gd name="T65" fmla="*/ 53 h 248"/>
              <a:gd name="T66" fmla="*/ 1825 w 3840"/>
              <a:gd name="T67" fmla="*/ 47 h 248"/>
              <a:gd name="T68" fmla="*/ 1788 w 3840"/>
              <a:gd name="T69" fmla="*/ 49 h 248"/>
              <a:gd name="T70" fmla="*/ 1714 w 3840"/>
              <a:gd name="T71" fmla="*/ 53 h 248"/>
              <a:gd name="T72" fmla="*/ 1672 w 3840"/>
              <a:gd name="T73" fmla="*/ 47 h 248"/>
              <a:gd name="T74" fmla="*/ 1629 w 3840"/>
              <a:gd name="T75" fmla="*/ 60 h 248"/>
              <a:gd name="T76" fmla="*/ 1593 w 3840"/>
              <a:gd name="T77" fmla="*/ 37 h 248"/>
              <a:gd name="T78" fmla="*/ 1563 w 3840"/>
              <a:gd name="T79" fmla="*/ 48 h 248"/>
              <a:gd name="T80" fmla="*/ 1566 w 3840"/>
              <a:gd name="T81" fmla="*/ 59 h 248"/>
              <a:gd name="T82" fmla="*/ 1506 w 3840"/>
              <a:gd name="T83" fmla="*/ 66 h 248"/>
              <a:gd name="T84" fmla="*/ 1439 w 3840"/>
              <a:gd name="T85" fmla="*/ 83 h 248"/>
              <a:gd name="T86" fmla="*/ 1346 w 3840"/>
              <a:gd name="T87" fmla="*/ 92 h 248"/>
              <a:gd name="T88" fmla="*/ 1277 w 3840"/>
              <a:gd name="T89" fmla="*/ 67 h 248"/>
              <a:gd name="T90" fmla="*/ 1186 w 3840"/>
              <a:gd name="T91" fmla="*/ 64 h 248"/>
              <a:gd name="T92" fmla="*/ 869 w 3840"/>
              <a:gd name="T93" fmla="*/ 32 h 248"/>
              <a:gd name="T94" fmla="*/ 714 w 3840"/>
              <a:gd name="T95" fmla="*/ 73 h 248"/>
              <a:gd name="T96" fmla="*/ 620 w 3840"/>
              <a:gd name="T97" fmla="*/ 67 h 248"/>
              <a:gd name="T98" fmla="*/ 290 w 3840"/>
              <a:gd name="T99" fmla="*/ 49 h 248"/>
              <a:gd name="T100" fmla="*/ 66 w 3840"/>
              <a:gd name="T101" fmla="*/ 64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0" h="248">
                <a:moveTo>
                  <a:pt x="0" y="67"/>
                </a:moveTo>
                <a:cubicBezTo>
                  <a:pt x="0" y="127"/>
                  <a:pt x="1" y="188"/>
                  <a:pt x="1" y="248"/>
                </a:cubicBezTo>
                <a:cubicBezTo>
                  <a:pt x="1280" y="248"/>
                  <a:pt x="2558" y="248"/>
                  <a:pt x="3837" y="248"/>
                </a:cubicBezTo>
                <a:cubicBezTo>
                  <a:pt x="3838" y="180"/>
                  <a:pt x="3839" y="112"/>
                  <a:pt x="3840" y="44"/>
                </a:cubicBezTo>
                <a:cubicBezTo>
                  <a:pt x="3839" y="43"/>
                  <a:pt x="3836" y="43"/>
                  <a:pt x="3833" y="43"/>
                </a:cubicBezTo>
                <a:cubicBezTo>
                  <a:pt x="3831" y="44"/>
                  <a:pt x="3830" y="44"/>
                  <a:pt x="3829" y="45"/>
                </a:cubicBezTo>
                <a:cubicBezTo>
                  <a:pt x="3829" y="39"/>
                  <a:pt x="3829" y="34"/>
                  <a:pt x="3829" y="28"/>
                </a:cubicBezTo>
                <a:cubicBezTo>
                  <a:pt x="3829" y="27"/>
                  <a:pt x="3829" y="26"/>
                  <a:pt x="3829" y="25"/>
                </a:cubicBezTo>
                <a:cubicBezTo>
                  <a:pt x="3828" y="21"/>
                  <a:pt x="3828" y="18"/>
                  <a:pt x="3827" y="14"/>
                </a:cubicBezTo>
                <a:cubicBezTo>
                  <a:pt x="3828" y="18"/>
                  <a:pt x="3828" y="21"/>
                  <a:pt x="3828" y="23"/>
                </a:cubicBezTo>
                <a:cubicBezTo>
                  <a:pt x="3828" y="27"/>
                  <a:pt x="3828" y="30"/>
                  <a:pt x="3828" y="35"/>
                </a:cubicBezTo>
                <a:cubicBezTo>
                  <a:pt x="3828" y="37"/>
                  <a:pt x="3828" y="39"/>
                  <a:pt x="3828" y="40"/>
                </a:cubicBezTo>
                <a:cubicBezTo>
                  <a:pt x="3828" y="38"/>
                  <a:pt x="3828" y="36"/>
                  <a:pt x="3828" y="33"/>
                </a:cubicBezTo>
                <a:cubicBezTo>
                  <a:pt x="3827" y="30"/>
                  <a:pt x="3827" y="27"/>
                  <a:pt x="3827" y="25"/>
                </a:cubicBezTo>
                <a:cubicBezTo>
                  <a:pt x="3827" y="22"/>
                  <a:pt x="3827" y="18"/>
                  <a:pt x="3826" y="14"/>
                </a:cubicBezTo>
                <a:cubicBezTo>
                  <a:pt x="3826" y="18"/>
                  <a:pt x="3827" y="23"/>
                  <a:pt x="3827" y="28"/>
                </a:cubicBezTo>
                <a:cubicBezTo>
                  <a:pt x="3827" y="32"/>
                  <a:pt x="3827" y="35"/>
                  <a:pt x="3826" y="39"/>
                </a:cubicBezTo>
                <a:cubicBezTo>
                  <a:pt x="3826" y="35"/>
                  <a:pt x="3826" y="32"/>
                  <a:pt x="3826" y="30"/>
                </a:cubicBezTo>
                <a:cubicBezTo>
                  <a:pt x="3826" y="24"/>
                  <a:pt x="3827" y="21"/>
                  <a:pt x="3825" y="17"/>
                </a:cubicBezTo>
                <a:cubicBezTo>
                  <a:pt x="3825" y="16"/>
                  <a:pt x="3824" y="15"/>
                  <a:pt x="3824" y="14"/>
                </a:cubicBezTo>
                <a:cubicBezTo>
                  <a:pt x="3824" y="16"/>
                  <a:pt x="3825" y="18"/>
                  <a:pt x="3825" y="20"/>
                </a:cubicBezTo>
                <a:cubicBezTo>
                  <a:pt x="3826" y="26"/>
                  <a:pt x="3826" y="32"/>
                  <a:pt x="3825" y="36"/>
                </a:cubicBezTo>
                <a:cubicBezTo>
                  <a:pt x="3825" y="33"/>
                  <a:pt x="3826" y="29"/>
                  <a:pt x="3825" y="25"/>
                </a:cubicBezTo>
                <a:cubicBezTo>
                  <a:pt x="3825" y="21"/>
                  <a:pt x="3824" y="18"/>
                  <a:pt x="3823" y="15"/>
                </a:cubicBezTo>
                <a:cubicBezTo>
                  <a:pt x="3824" y="17"/>
                  <a:pt x="3824" y="20"/>
                  <a:pt x="3824" y="23"/>
                </a:cubicBezTo>
                <a:cubicBezTo>
                  <a:pt x="3825" y="27"/>
                  <a:pt x="3824" y="31"/>
                  <a:pt x="3824" y="34"/>
                </a:cubicBezTo>
                <a:cubicBezTo>
                  <a:pt x="3824" y="32"/>
                  <a:pt x="3824" y="29"/>
                  <a:pt x="3824" y="25"/>
                </a:cubicBezTo>
                <a:cubicBezTo>
                  <a:pt x="3824" y="21"/>
                  <a:pt x="3823" y="18"/>
                  <a:pt x="3822" y="16"/>
                </a:cubicBezTo>
                <a:cubicBezTo>
                  <a:pt x="3823" y="18"/>
                  <a:pt x="3823" y="21"/>
                  <a:pt x="3823" y="25"/>
                </a:cubicBezTo>
                <a:cubicBezTo>
                  <a:pt x="3824" y="28"/>
                  <a:pt x="3823" y="32"/>
                  <a:pt x="3823" y="34"/>
                </a:cubicBezTo>
                <a:cubicBezTo>
                  <a:pt x="3823" y="35"/>
                  <a:pt x="3823" y="36"/>
                  <a:pt x="3823" y="37"/>
                </a:cubicBezTo>
                <a:cubicBezTo>
                  <a:pt x="3823" y="37"/>
                  <a:pt x="3823" y="38"/>
                  <a:pt x="3823" y="38"/>
                </a:cubicBezTo>
                <a:cubicBezTo>
                  <a:pt x="3822" y="40"/>
                  <a:pt x="3821" y="42"/>
                  <a:pt x="3821" y="44"/>
                </a:cubicBezTo>
                <a:cubicBezTo>
                  <a:pt x="3820" y="45"/>
                  <a:pt x="3818" y="46"/>
                  <a:pt x="3816" y="48"/>
                </a:cubicBezTo>
                <a:cubicBezTo>
                  <a:pt x="3810" y="53"/>
                  <a:pt x="3804" y="56"/>
                  <a:pt x="3802" y="57"/>
                </a:cubicBezTo>
                <a:cubicBezTo>
                  <a:pt x="3789" y="65"/>
                  <a:pt x="3775" y="75"/>
                  <a:pt x="3773" y="76"/>
                </a:cubicBezTo>
                <a:cubicBezTo>
                  <a:pt x="3768" y="80"/>
                  <a:pt x="3763" y="84"/>
                  <a:pt x="3753" y="92"/>
                </a:cubicBezTo>
                <a:cubicBezTo>
                  <a:pt x="3749" y="96"/>
                  <a:pt x="3745" y="99"/>
                  <a:pt x="3742" y="101"/>
                </a:cubicBezTo>
                <a:cubicBezTo>
                  <a:pt x="3724" y="102"/>
                  <a:pt x="3698" y="103"/>
                  <a:pt x="3666" y="103"/>
                </a:cubicBezTo>
                <a:cubicBezTo>
                  <a:pt x="3596" y="104"/>
                  <a:pt x="3590" y="99"/>
                  <a:pt x="3554" y="104"/>
                </a:cubicBezTo>
                <a:cubicBezTo>
                  <a:pt x="3531" y="107"/>
                  <a:pt x="3517" y="110"/>
                  <a:pt x="3478" y="114"/>
                </a:cubicBezTo>
                <a:cubicBezTo>
                  <a:pt x="3455" y="116"/>
                  <a:pt x="3444" y="116"/>
                  <a:pt x="3437" y="117"/>
                </a:cubicBezTo>
                <a:cubicBezTo>
                  <a:pt x="3416" y="117"/>
                  <a:pt x="3403" y="116"/>
                  <a:pt x="3374" y="113"/>
                </a:cubicBezTo>
                <a:cubicBezTo>
                  <a:pt x="3325" y="109"/>
                  <a:pt x="3301" y="107"/>
                  <a:pt x="3290" y="107"/>
                </a:cubicBezTo>
                <a:cubicBezTo>
                  <a:pt x="3258" y="110"/>
                  <a:pt x="3263" y="116"/>
                  <a:pt x="3226" y="119"/>
                </a:cubicBezTo>
                <a:cubicBezTo>
                  <a:pt x="3197" y="122"/>
                  <a:pt x="3171" y="120"/>
                  <a:pt x="3142" y="119"/>
                </a:cubicBezTo>
                <a:cubicBezTo>
                  <a:pt x="3124" y="118"/>
                  <a:pt x="3109" y="116"/>
                  <a:pt x="3098" y="115"/>
                </a:cubicBezTo>
                <a:cubicBezTo>
                  <a:pt x="3098" y="108"/>
                  <a:pt x="3100" y="104"/>
                  <a:pt x="3101" y="102"/>
                </a:cubicBezTo>
                <a:cubicBezTo>
                  <a:pt x="3102" y="100"/>
                  <a:pt x="3103" y="99"/>
                  <a:pt x="3103" y="97"/>
                </a:cubicBezTo>
                <a:cubicBezTo>
                  <a:pt x="3102" y="95"/>
                  <a:pt x="3097" y="94"/>
                  <a:pt x="3095" y="94"/>
                </a:cubicBezTo>
                <a:cubicBezTo>
                  <a:pt x="3089" y="94"/>
                  <a:pt x="3082" y="89"/>
                  <a:pt x="3067" y="78"/>
                </a:cubicBezTo>
                <a:cubicBezTo>
                  <a:pt x="3056" y="71"/>
                  <a:pt x="3049" y="65"/>
                  <a:pt x="3042" y="60"/>
                </a:cubicBezTo>
                <a:cubicBezTo>
                  <a:pt x="3035" y="54"/>
                  <a:pt x="3030" y="48"/>
                  <a:pt x="3025" y="44"/>
                </a:cubicBezTo>
                <a:cubicBezTo>
                  <a:pt x="3018" y="46"/>
                  <a:pt x="3006" y="49"/>
                  <a:pt x="2991" y="46"/>
                </a:cubicBezTo>
                <a:cubicBezTo>
                  <a:pt x="2977" y="43"/>
                  <a:pt x="2967" y="37"/>
                  <a:pt x="2963" y="34"/>
                </a:cubicBezTo>
                <a:cubicBezTo>
                  <a:pt x="2951" y="26"/>
                  <a:pt x="2944" y="21"/>
                  <a:pt x="2939" y="12"/>
                </a:cubicBezTo>
                <a:cubicBezTo>
                  <a:pt x="2938" y="9"/>
                  <a:pt x="2936" y="4"/>
                  <a:pt x="2930" y="1"/>
                </a:cubicBezTo>
                <a:cubicBezTo>
                  <a:pt x="2929" y="1"/>
                  <a:pt x="2926" y="0"/>
                  <a:pt x="2923" y="1"/>
                </a:cubicBezTo>
                <a:cubicBezTo>
                  <a:pt x="2918" y="3"/>
                  <a:pt x="2917" y="9"/>
                  <a:pt x="2917" y="10"/>
                </a:cubicBezTo>
                <a:cubicBezTo>
                  <a:pt x="2913" y="14"/>
                  <a:pt x="2907" y="20"/>
                  <a:pt x="2899" y="25"/>
                </a:cubicBezTo>
                <a:cubicBezTo>
                  <a:pt x="2893" y="29"/>
                  <a:pt x="2883" y="37"/>
                  <a:pt x="2868" y="43"/>
                </a:cubicBezTo>
                <a:cubicBezTo>
                  <a:pt x="2845" y="51"/>
                  <a:pt x="2827" y="50"/>
                  <a:pt x="2799" y="48"/>
                </a:cubicBezTo>
                <a:cubicBezTo>
                  <a:pt x="2791" y="47"/>
                  <a:pt x="2787" y="46"/>
                  <a:pt x="2784" y="44"/>
                </a:cubicBezTo>
                <a:cubicBezTo>
                  <a:pt x="2778" y="40"/>
                  <a:pt x="2776" y="35"/>
                  <a:pt x="2772" y="35"/>
                </a:cubicBezTo>
                <a:cubicBezTo>
                  <a:pt x="2770" y="35"/>
                  <a:pt x="2770" y="38"/>
                  <a:pt x="2765" y="42"/>
                </a:cubicBezTo>
                <a:cubicBezTo>
                  <a:pt x="2764" y="42"/>
                  <a:pt x="2764" y="42"/>
                  <a:pt x="2757" y="46"/>
                </a:cubicBezTo>
                <a:cubicBezTo>
                  <a:pt x="2749" y="51"/>
                  <a:pt x="2748" y="51"/>
                  <a:pt x="2746" y="53"/>
                </a:cubicBezTo>
                <a:cubicBezTo>
                  <a:pt x="2742" y="56"/>
                  <a:pt x="2743" y="56"/>
                  <a:pt x="2740" y="58"/>
                </a:cubicBezTo>
                <a:cubicBezTo>
                  <a:pt x="2736" y="60"/>
                  <a:pt x="2733" y="59"/>
                  <a:pt x="2728" y="60"/>
                </a:cubicBezTo>
                <a:cubicBezTo>
                  <a:pt x="2722" y="62"/>
                  <a:pt x="2717" y="65"/>
                  <a:pt x="2713" y="70"/>
                </a:cubicBezTo>
                <a:cubicBezTo>
                  <a:pt x="2706" y="75"/>
                  <a:pt x="2707" y="78"/>
                  <a:pt x="2700" y="82"/>
                </a:cubicBezTo>
                <a:cubicBezTo>
                  <a:pt x="2696" y="85"/>
                  <a:pt x="2692" y="87"/>
                  <a:pt x="2690" y="87"/>
                </a:cubicBezTo>
                <a:cubicBezTo>
                  <a:pt x="2679" y="91"/>
                  <a:pt x="2671" y="88"/>
                  <a:pt x="2661" y="87"/>
                </a:cubicBezTo>
                <a:cubicBezTo>
                  <a:pt x="2648" y="86"/>
                  <a:pt x="2639" y="88"/>
                  <a:pt x="2630" y="89"/>
                </a:cubicBezTo>
                <a:cubicBezTo>
                  <a:pt x="2625" y="90"/>
                  <a:pt x="2622" y="90"/>
                  <a:pt x="2593" y="99"/>
                </a:cubicBezTo>
                <a:cubicBezTo>
                  <a:pt x="2571" y="105"/>
                  <a:pt x="2569" y="106"/>
                  <a:pt x="2564" y="106"/>
                </a:cubicBezTo>
                <a:cubicBezTo>
                  <a:pt x="2553" y="108"/>
                  <a:pt x="2547" y="108"/>
                  <a:pt x="2532" y="107"/>
                </a:cubicBezTo>
                <a:cubicBezTo>
                  <a:pt x="2493" y="107"/>
                  <a:pt x="2493" y="110"/>
                  <a:pt x="2464" y="108"/>
                </a:cubicBezTo>
                <a:cubicBezTo>
                  <a:pt x="2441" y="107"/>
                  <a:pt x="2443" y="105"/>
                  <a:pt x="2431" y="105"/>
                </a:cubicBezTo>
                <a:cubicBezTo>
                  <a:pt x="2412" y="106"/>
                  <a:pt x="2410" y="111"/>
                  <a:pt x="2379" y="117"/>
                </a:cubicBezTo>
                <a:cubicBezTo>
                  <a:pt x="2368" y="119"/>
                  <a:pt x="2349" y="123"/>
                  <a:pt x="2327" y="123"/>
                </a:cubicBezTo>
                <a:cubicBezTo>
                  <a:pt x="2317" y="123"/>
                  <a:pt x="2311" y="124"/>
                  <a:pt x="2305" y="122"/>
                </a:cubicBezTo>
                <a:cubicBezTo>
                  <a:pt x="2290" y="119"/>
                  <a:pt x="2286" y="114"/>
                  <a:pt x="2274" y="114"/>
                </a:cubicBezTo>
                <a:cubicBezTo>
                  <a:pt x="2267" y="114"/>
                  <a:pt x="2265" y="116"/>
                  <a:pt x="2255" y="119"/>
                </a:cubicBezTo>
                <a:cubicBezTo>
                  <a:pt x="2237" y="124"/>
                  <a:pt x="2222" y="122"/>
                  <a:pt x="2211" y="120"/>
                </a:cubicBezTo>
                <a:cubicBezTo>
                  <a:pt x="2197" y="118"/>
                  <a:pt x="2188" y="115"/>
                  <a:pt x="2170" y="107"/>
                </a:cubicBezTo>
                <a:cubicBezTo>
                  <a:pt x="2147" y="98"/>
                  <a:pt x="2136" y="93"/>
                  <a:pt x="2130" y="85"/>
                </a:cubicBezTo>
                <a:cubicBezTo>
                  <a:pt x="2129" y="83"/>
                  <a:pt x="2126" y="78"/>
                  <a:pt x="2120" y="75"/>
                </a:cubicBezTo>
                <a:cubicBezTo>
                  <a:pt x="2116" y="73"/>
                  <a:pt x="2112" y="74"/>
                  <a:pt x="2110" y="74"/>
                </a:cubicBezTo>
                <a:cubicBezTo>
                  <a:pt x="2096" y="74"/>
                  <a:pt x="2081" y="73"/>
                  <a:pt x="2066" y="72"/>
                </a:cubicBezTo>
                <a:cubicBezTo>
                  <a:pt x="2051" y="70"/>
                  <a:pt x="2044" y="70"/>
                  <a:pt x="2038" y="66"/>
                </a:cubicBezTo>
                <a:cubicBezTo>
                  <a:pt x="2032" y="62"/>
                  <a:pt x="2029" y="57"/>
                  <a:pt x="2019" y="52"/>
                </a:cubicBezTo>
                <a:cubicBezTo>
                  <a:pt x="2013" y="50"/>
                  <a:pt x="2010" y="50"/>
                  <a:pt x="2007" y="49"/>
                </a:cubicBezTo>
                <a:cubicBezTo>
                  <a:pt x="2001" y="49"/>
                  <a:pt x="1996" y="48"/>
                  <a:pt x="1991" y="51"/>
                </a:cubicBezTo>
                <a:cubicBezTo>
                  <a:pt x="1989" y="52"/>
                  <a:pt x="1988" y="53"/>
                  <a:pt x="1987" y="54"/>
                </a:cubicBezTo>
                <a:cubicBezTo>
                  <a:pt x="1979" y="54"/>
                  <a:pt x="1969" y="54"/>
                  <a:pt x="1956" y="54"/>
                </a:cubicBezTo>
                <a:cubicBezTo>
                  <a:pt x="1934" y="54"/>
                  <a:pt x="1923" y="54"/>
                  <a:pt x="1920" y="54"/>
                </a:cubicBezTo>
                <a:cubicBezTo>
                  <a:pt x="1901" y="53"/>
                  <a:pt x="1893" y="50"/>
                  <a:pt x="1879" y="51"/>
                </a:cubicBezTo>
                <a:cubicBezTo>
                  <a:pt x="1877" y="52"/>
                  <a:pt x="1873" y="52"/>
                  <a:pt x="1866" y="53"/>
                </a:cubicBezTo>
                <a:cubicBezTo>
                  <a:pt x="1859" y="54"/>
                  <a:pt x="1855" y="54"/>
                  <a:pt x="1846" y="54"/>
                </a:cubicBezTo>
                <a:cubicBezTo>
                  <a:pt x="1835" y="54"/>
                  <a:pt x="1832" y="54"/>
                  <a:pt x="1829" y="51"/>
                </a:cubicBezTo>
                <a:cubicBezTo>
                  <a:pt x="1827" y="50"/>
                  <a:pt x="1827" y="49"/>
                  <a:pt x="1825" y="47"/>
                </a:cubicBezTo>
                <a:cubicBezTo>
                  <a:pt x="1823" y="45"/>
                  <a:pt x="1819" y="41"/>
                  <a:pt x="1813" y="40"/>
                </a:cubicBezTo>
                <a:cubicBezTo>
                  <a:pt x="1804" y="38"/>
                  <a:pt x="1796" y="43"/>
                  <a:pt x="1795" y="44"/>
                </a:cubicBezTo>
                <a:cubicBezTo>
                  <a:pt x="1792" y="46"/>
                  <a:pt x="1791" y="47"/>
                  <a:pt x="1788" y="49"/>
                </a:cubicBezTo>
                <a:cubicBezTo>
                  <a:pt x="1784" y="52"/>
                  <a:pt x="1780" y="52"/>
                  <a:pt x="1778" y="53"/>
                </a:cubicBezTo>
                <a:cubicBezTo>
                  <a:pt x="1767" y="55"/>
                  <a:pt x="1755" y="53"/>
                  <a:pt x="1742" y="53"/>
                </a:cubicBezTo>
                <a:cubicBezTo>
                  <a:pt x="1728" y="53"/>
                  <a:pt x="1725" y="55"/>
                  <a:pt x="1714" y="53"/>
                </a:cubicBezTo>
                <a:cubicBezTo>
                  <a:pt x="1702" y="52"/>
                  <a:pt x="1698" y="48"/>
                  <a:pt x="1696" y="47"/>
                </a:cubicBezTo>
                <a:cubicBezTo>
                  <a:pt x="1692" y="44"/>
                  <a:pt x="1692" y="41"/>
                  <a:pt x="1689" y="40"/>
                </a:cubicBezTo>
                <a:cubicBezTo>
                  <a:pt x="1685" y="39"/>
                  <a:pt x="1683" y="41"/>
                  <a:pt x="1672" y="47"/>
                </a:cubicBezTo>
                <a:cubicBezTo>
                  <a:pt x="1668" y="49"/>
                  <a:pt x="1665" y="50"/>
                  <a:pt x="1661" y="52"/>
                </a:cubicBezTo>
                <a:cubicBezTo>
                  <a:pt x="1653" y="55"/>
                  <a:pt x="1647" y="57"/>
                  <a:pt x="1642" y="58"/>
                </a:cubicBezTo>
                <a:cubicBezTo>
                  <a:pt x="1635" y="59"/>
                  <a:pt x="1632" y="60"/>
                  <a:pt x="1629" y="60"/>
                </a:cubicBezTo>
                <a:cubicBezTo>
                  <a:pt x="1621" y="59"/>
                  <a:pt x="1615" y="56"/>
                  <a:pt x="1613" y="55"/>
                </a:cubicBezTo>
                <a:cubicBezTo>
                  <a:pt x="1610" y="52"/>
                  <a:pt x="1606" y="49"/>
                  <a:pt x="1600" y="43"/>
                </a:cubicBezTo>
                <a:cubicBezTo>
                  <a:pt x="1597" y="40"/>
                  <a:pt x="1596" y="38"/>
                  <a:pt x="1593" y="37"/>
                </a:cubicBezTo>
                <a:cubicBezTo>
                  <a:pt x="1592" y="37"/>
                  <a:pt x="1586" y="34"/>
                  <a:pt x="1581" y="37"/>
                </a:cubicBezTo>
                <a:cubicBezTo>
                  <a:pt x="1576" y="39"/>
                  <a:pt x="1577" y="42"/>
                  <a:pt x="1572" y="45"/>
                </a:cubicBezTo>
                <a:cubicBezTo>
                  <a:pt x="1568" y="47"/>
                  <a:pt x="1564" y="48"/>
                  <a:pt x="1563" y="48"/>
                </a:cubicBezTo>
                <a:cubicBezTo>
                  <a:pt x="1559" y="49"/>
                  <a:pt x="1555" y="48"/>
                  <a:pt x="1555" y="48"/>
                </a:cubicBezTo>
                <a:cubicBezTo>
                  <a:pt x="1555" y="49"/>
                  <a:pt x="1561" y="50"/>
                  <a:pt x="1564" y="55"/>
                </a:cubicBezTo>
                <a:cubicBezTo>
                  <a:pt x="1565" y="56"/>
                  <a:pt x="1566" y="57"/>
                  <a:pt x="1566" y="59"/>
                </a:cubicBezTo>
                <a:cubicBezTo>
                  <a:pt x="1565" y="61"/>
                  <a:pt x="1559" y="61"/>
                  <a:pt x="1556" y="61"/>
                </a:cubicBezTo>
                <a:cubicBezTo>
                  <a:pt x="1542" y="62"/>
                  <a:pt x="1544" y="65"/>
                  <a:pt x="1529" y="66"/>
                </a:cubicBezTo>
                <a:cubicBezTo>
                  <a:pt x="1515" y="67"/>
                  <a:pt x="1514" y="64"/>
                  <a:pt x="1506" y="66"/>
                </a:cubicBezTo>
                <a:cubicBezTo>
                  <a:pt x="1504" y="67"/>
                  <a:pt x="1503" y="67"/>
                  <a:pt x="1489" y="74"/>
                </a:cubicBezTo>
                <a:cubicBezTo>
                  <a:pt x="1475" y="81"/>
                  <a:pt x="1475" y="81"/>
                  <a:pt x="1475" y="81"/>
                </a:cubicBezTo>
                <a:cubicBezTo>
                  <a:pt x="1463" y="86"/>
                  <a:pt x="1457" y="82"/>
                  <a:pt x="1439" y="83"/>
                </a:cubicBezTo>
                <a:cubicBezTo>
                  <a:pt x="1432" y="83"/>
                  <a:pt x="1422" y="86"/>
                  <a:pt x="1402" y="91"/>
                </a:cubicBezTo>
                <a:cubicBezTo>
                  <a:pt x="1386" y="95"/>
                  <a:pt x="1383" y="96"/>
                  <a:pt x="1375" y="96"/>
                </a:cubicBezTo>
                <a:cubicBezTo>
                  <a:pt x="1367" y="97"/>
                  <a:pt x="1357" y="97"/>
                  <a:pt x="1346" y="92"/>
                </a:cubicBezTo>
                <a:cubicBezTo>
                  <a:pt x="1338" y="87"/>
                  <a:pt x="1339" y="82"/>
                  <a:pt x="1327" y="75"/>
                </a:cubicBezTo>
                <a:cubicBezTo>
                  <a:pt x="1323" y="72"/>
                  <a:pt x="1316" y="67"/>
                  <a:pt x="1308" y="66"/>
                </a:cubicBezTo>
                <a:cubicBezTo>
                  <a:pt x="1298" y="64"/>
                  <a:pt x="1298" y="67"/>
                  <a:pt x="1277" y="67"/>
                </a:cubicBezTo>
                <a:cubicBezTo>
                  <a:pt x="1269" y="67"/>
                  <a:pt x="1262" y="67"/>
                  <a:pt x="1259" y="66"/>
                </a:cubicBezTo>
                <a:cubicBezTo>
                  <a:pt x="1253" y="66"/>
                  <a:pt x="1250" y="65"/>
                  <a:pt x="1249" y="65"/>
                </a:cubicBezTo>
                <a:cubicBezTo>
                  <a:pt x="1225" y="62"/>
                  <a:pt x="1186" y="64"/>
                  <a:pt x="1186" y="64"/>
                </a:cubicBezTo>
                <a:cubicBezTo>
                  <a:pt x="1186" y="64"/>
                  <a:pt x="1153" y="66"/>
                  <a:pt x="1102" y="66"/>
                </a:cubicBezTo>
                <a:cubicBezTo>
                  <a:pt x="1059" y="66"/>
                  <a:pt x="1029" y="61"/>
                  <a:pt x="991" y="55"/>
                </a:cubicBezTo>
                <a:cubicBezTo>
                  <a:pt x="920" y="43"/>
                  <a:pt x="918" y="35"/>
                  <a:pt x="869" y="32"/>
                </a:cubicBezTo>
                <a:cubicBezTo>
                  <a:pt x="869" y="32"/>
                  <a:pt x="808" y="29"/>
                  <a:pt x="770" y="45"/>
                </a:cubicBezTo>
                <a:cubicBezTo>
                  <a:pt x="751" y="53"/>
                  <a:pt x="742" y="58"/>
                  <a:pt x="742" y="58"/>
                </a:cubicBezTo>
                <a:cubicBezTo>
                  <a:pt x="728" y="66"/>
                  <a:pt x="725" y="70"/>
                  <a:pt x="714" y="73"/>
                </a:cubicBezTo>
                <a:cubicBezTo>
                  <a:pt x="705" y="76"/>
                  <a:pt x="697" y="76"/>
                  <a:pt x="687" y="77"/>
                </a:cubicBezTo>
                <a:cubicBezTo>
                  <a:pt x="678" y="77"/>
                  <a:pt x="670" y="76"/>
                  <a:pt x="661" y="75"/>
                </a:cubicBezTo>
                <a:cubicBezTo>
                  <a:pt x="638" y="72"/>
                  <a:pt x="626" y="68"/>
                  <a:pt x="620" y="67"/>
                </a:cubicBezTo>
                <a:cubicBezTo>
                  <a:pt x="598" y="60"/>
                  <a:pt x="568" y="57"/>
                  <a:pt x="507" y="50"/>
                </a:cubicBezTo>
                <a:cubicBezTo>
                  <a:pt x="446" y="42"/>
                  <a:pt x="416" y="39"/>
                  <a:pt x="388" y="39"/>
                </a:cubicBezTo>
                <a:cubicBezTo>
                  <a:pt x="347" y="40"/>
                  <a:pt x="308" y="46"/>
                  <a:pt x="290" y="49"/>
                </a:cubicBezTo>
                <a:cubicBezTo>
                  <a:pt x="258" y="53"/>
                  <a:pt x="252" y="56"/>
                  <a:pt x="223" y="59"/>
                </a:cubicBezTo>
                <a:cubicBezTo>
                  <a:pt x="195" y="62"/>
                  <a:pt x="173" y="62"/>
                  <a:pt x="144" y="63"/>
                </a:cubicBezTo>
                <a:cubicBezTo>
                  <a:pt x="88" y="64"/>
                  <a:pt x="88" y="61"/>
                  <a:pt x="66" y="64"/>
                </a:cubicBezTo>
                <a:cubicBezTo>
                  <a:pt x="60" y="66"/>
                  <a:pt x="44" y="68"/>
                  <a:pt x="23" y="68"/>
                </a:cubicBezTo>
                <a:cubicBezTo>
                  <a:pt x="13" y="68"/>
                  <a:pt x="5" y="67"/>
                  <a:pt x="0" y="67"/>
                </a:cubicBezTo>
                <a:close/>
              </a:path>
            </a:pathLst>
          </a:custGeom>
          <a:solidFill>
            <a:srgbClr val="CDD7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CE734780-6016-4131-86F7-29A7D5243D2F}"/>
              </a:ext>
            </a:extLst>
          </p:cNvPr>
          <p:cNvSpPr>
            <a:spLocks/>
          </p:cNvSpPr>
          <p:nvPr userDrawn="1"/>
        </p:nvSpPr>
        <p:spPr bwMode="auto">
          <a:xfrm>
            <a:off x="-1" y="6036906"/>
            <a:ext cx="12192001" cy="821095"/>
          </a:xfrm>
          <a:custGeom>
            <a:avLst/>
            <a:gdLst>
              <a:gd name="T0" fmla="*/ 0 w 3840"/>
              <a:gd name="T1" fmla="*/ 60 h 259"/>
              <a:gd name="T2" fmla="*/ 158 w 3840"/>
              <a:gd name="T3" fmla="*/ 28 h 259"/>
              <a:gd name="T4" fmla="*/ 236 w 3840"/>
              <a:gd name="T5" fmla="*/ 15 h 259"/>
              <a:gd name="T6" fmla="*/ 361 w 3840"/>
              <a:gd name="T7" fmla="*/ 3 h 259"/>
              <a:gd name="T8" fmla="*/ 496 w 3840"/>
              <a:gd name="T9" fmla="*/ 49 h 259"/>
              <a:gd name="T10" fmla="*/ 557 w 3840"/>
              <a:gd name="T11" fmla="*/ 62 h 259"/>
              <a:gd name="T12" fmla="*/ 644 w 3840"/>
              <a:gd name="T13" fmla="*/ 74 h 259"/>
              <a:gd name="T14" fmla="*/ 774 w 3840"/>
              <a:gd name="T15" fmla="*/ 87 h 259"/>
              <a:gd name="T16" fmla="*/ 892 w 3840"/>
              <a:gd name="T17" fmla="*/ 87 h 259"/>
              <a:gd name="T18" fmla="*/ 955 w 3840"/>
              <a:gd name="T19" fmla="*/ 103 h 259"/>
              <a:gd name="T20" fmla="*/ 1012 w 3840"/>
              <a:gd name="T21" fmla="*/ 110 h 259"/>
              <a:gd name="T22" fmla="*/ 1055 w 3840"/>
              <a:gd name="T23" fmla="*/ 119 h 259"/>
              <a:gd name="T24" fmla="*/ 1092 w 3840"/>
              <a:gd name="T25" fmla="*/ 123 h 259"/>
              <a:gd name="T26" fmla="*/ 1153 w 3840"/>
              <a:gd name="T27" fmla="*/ 117 h 259"/>
              <a:gd name="T28" fmla="*/ 1223 w 3840"/>
              <a:gd name="T29" fmla="*/ 122 h 259"/>
              <a:gd name="T30" fmla="*/ 1292 w 3840"/>
              <a:gd name="T31" fmla="*/ 106 h 259"/>
              <a:gd name="T32" fmla="*/ 1360 w 3840"/>
              <a:gd name="T33" fmla="*/ 122 h 259"/>
              <a:gd name="T34" fmla="*/ 1403 w 3840"/>
              <a:gd name="T35" fmla="*/ 122 h 259"/>
              <a:gd name="T36" fmla="*/ 1450 w 3840"/>
              <a:gd name="T37" fmla="*/ 111 h 259"/>
              <a:gd name="T38" fmla="*/ 1535 w 3840"/>
              <a:gd name="T39" fmla="*/ 133 h 259"/>
              <a:gd name="T40" fmla="*/ 1578 w 3840"/>
              <a:gd name="T41" fmla="*/ 129 h 259"/>
              <a:gd name="T42" fmla="*/ 1623 w 3840"/>
              <a:gd name="T43" fmla="*/ 125 h 259"/>
              <a:gd name="T44" fmla="*/ 1685 w 3840"/>
              <a:gd name="T45" fmla="*/ 130 h 259"/>
              <a:gd name="T46" fmla="*/ 1837 w 3840"/>
              <a:gd name="T47" fmla="*/ 118 h 259"/>
              <a:gd name="T48" fmla="*/ 1966 w 3840"/>
              <a:gd name="T49" fmla="*/ 133 h 259"/>
              <a:gd name="T50" fmla="*/ 2044 w 3840"/>
              <a:gd name="T51" fmla="*/ 144 h 259"/>
              <a:gd name="T52" fmla="*/ 2134 w 3840"/>
              <a:gd name="T53" fmla="*/ 134 h 259"/>
              <a:gd name="T54" fmla="*/ 2234 w 3840"/>
              <a:gd name="T55" fmla="*/ 149 h 259"/>
              <a:gd name="T56" fmla="*/ 2284 w 3840"/>
              <a:gd name="T57" fmla="*/ 149 h 259"/>
              <a:gd name="T58" fmla="*/ 2357 w 3840"/>
              <a:gd name="T59" fmla="*/ 135 h 259"/>
              <a:gd name="T60" fmla="*/ 2477 w 3840"/>
              <a:gd name="T61" fmla="*/ 110 h 259"/>
              <a:gd name="T62" fmla="*/ 2578 w 3840"/>
              <a:gd name="T63" fmla="*/ 104 h 259"/>
              <a:gd name="T64" fmla="*/ 2678 w 3840"/>
              <a:gd name="T65" fmla="*/ 91 h 259"/>
              <a:gd name="T66" fmla="*/ 2815 w 3840"/>
              <a:gd name="T67" fmla="*/ 51 h 259"/>
              <a:gd name="T68" fmla="*/ 2948 w 3840"/>
              <a:gd name="T69" fmla="*/ 45 h 259"/>
              <a:gd name="T70" fmla="*/ 3082 w 3840"/>
              <a:gd name="T71" fmla="*/ 71 h 259"/>
              <a:gd name="T72" fmla="*/ 3131 w 3840"/>
              <a:gd name="T73" fmla="*/ 91 h 259"/>
              <a:gd name="T74" fmla="*/ 3253 w 3840"/>
              <a:gd name="T75" fmla="*/ 110 h 259"/>
              <a:gd name="T76" fmla="*/ 3406 w 3840"/>
              <a:gd name="T77" fmla="*/ 115 h 259"/>
              <a:gd name="T78" fmla="*/ 3527 w 3840"/>
              <a:gd name="T79" fmla="*/ 98 h 259"/>
              <a:gd name="T80" fmla="*/ 3701 w 3840"/>
              <a:gd name="T81" fmla="*/ 71 h 259"/>
              <a:gd name="T82" fmla="*/ 3791 w 3840"/>
              <a:gd name="T83" fmla="*/ 62 h 259"/>
              <a:gd name="T84" fmla="*/ 3840 w 3840"/>
              <a:gd name="T85" fmla="*/ 55 h 259"/>
              <a:gd name="T86" fmla="*/ 3840 w 3840"/>
              <a:gd name="T87" fmla="*/ 259 h 259"/>
              <a:gd name="T88" fmla="*/ 0 w 3840"/>
              <a:gd name="T89" fmla="*/ 259 h 259"/>
              <a:gd name="T90" fmla="*/ 0 w 3840"/>
              <a:gd name="T91" fmla="*/ 6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840" h="259">
                <a:moveTo>
                  <a:pt x="0" y="60"/>
                </a:moveTo>
                <a:cubicBezTo>
                  <a:pt x="67" y="51"/>
                  <a:pt x="121" y="36"/>
                  <a:pt x="158" y="28"/>
                </a:cubicBezTo>
                <a:cubicBezTo>
                  <a:pt x="189" y="21"/>
                  <a:pt x="204" y="21"/>
                  <a:pt x="236" y="15"/>
                </a:cubicBezTo>
                <a:cubicBezTo>
                  <a:pt x="297" y="5"/>
                  <a:pt x="327" y="0"/>
                  <a:pt x="361" y="3"/>
                </a:cubicBezTo>
                <a:cubicBezTo>
                  <a:pt x="425" y="10"/>
                  <a:pt x="475" y="44"/>
                  <a:pt x="496" y="49"/>
                </a:cubicBezTo>
                <a:cubicBezTo>
                  <a:pt x="528" y="58"/>
                  <a:pt x="531" y="53"/>
                  <a:pt x="557" y="62"/>
                </a:cubicBezTo>
                <a:cubicBezTo>
                  <a:pt x="585" y="72"/>
                  <a:pt x="604" y="72"/>
                  <a:pt x="644" y="74"/>
                </a:cubicBezTo>
                <a:cubicBezTo>
                  <a:pt x="736" y="80"/>
                  <a:pt x="723" y="86"/>
                  <a:pt x="774" y="87"/>
                </a:cubicBezTo>
                <a:cubicBezTo>
                  <a:pt x="842" y="87"/>
                  <a:pt x="851" y="76"/>
                  <a:pt x="892" y="87"/>
                </a:cubicBezTo>
                <a:cubicBezTo>
                  <a:pt x="912" y="92"/>
                  <a:pt x="925" y="99"/>
                  <a:pt x="955" y="103"/>
                </a:cubicBezTo>
                <a:cubicBezTo>
                  <a:pt x="979" y="107"/>
                  <a:pt x="985" y="104"/>
                  <a:pt x="1012" y="110"/>
                </a:cubicBezTo>
                <a:cubicBezTo>
                  <a:pt x="1029" y="113"/>
                  <a:pt x="1035" y="116"/>
                  <a:pt x="1055" y="119"/>
                </a:cubicBezTo>
                <a:cubicBezTo>
                  <a:pt x="1065" y="121"/>
                  <a:pt x="1077" y="123"/>
                  <a:pt x="1092" y="123"/>
                </a:cubicBezTo>
                <a:cubicBezTo>
                  <a:pt x="1120" y="124"/>
                  <a:pt x="1128" y="119"/>
                  <a:pt x="1153" y="117"/>
                </a:cubicBezTo>
                <a:cubicBezTo>
                  <a:pt x="1190" y="114"/>
                  <a:pt x="1190" y="125"/>
                  <a:pt x="1223" y="122"/>
                </a:cubicBezTo>
                <a:cubicBezTo>
                  <a:pt x="1262" y="119"/>
                  <a:pt x="1262" y="104"/>
                  <a:pt x="1292" y="106"/>
                </a:cubicBezTo>
                <a:cubicBezTo>
                  <a:pt x="1319" y="107"/>
                  <a:pt x="1321" y="118"/>
                  <a:pt x="1360" y="122"/>
                </a:cubicBezTo>
                <a:cubicBezTo>
                  <a:pt x="1381" y="124"/>
                  <a:pt x="1397" y="123"/>
                  <a:pt x="1403" y="122"/>
                </a:cubicBezTo>
                <a:cubicBezTo>
                  <a:pt x="1431" y="119"/>
                  <a:pt x="1432" y="113"/>
                  <a:pt x="1450" y="111"/>
                </a:cubicBezTo>
                <a:cubicBezTo>
                  <a:pt x="1486" y="108"/>
                  <a:pt x="1492" y="132"/>
                  <a:pt x="1535" y="133"/>
                </a:cubicBezTo>
                <a:cubicBezTo>
                  <a:pt x="1536" y="133"/>
                  <a:pt x="1550" y="132"/>
                  <a:pt x="1578" y="129"/>
                </a:cubicBezTo>
                <a:cubicBezTo>
                  <a:pt x="1614" y="125"/>
                  <a:pt x="1616" y="125"/>
                  <a:pt x="1623" y="125"/>
                </a:cubicBezTo>
                <a:cubicBezTo>
                  <a:pt x="1652" y="124"/>
                  <a:pt x="1674" y="128"/>
                  <a:pt x="1685" y="130"/>
                </a:cubicBezTo>
                <a:cubicBezTo>
                  <a:pt x="1740" y="140"/>
                  <a:pt x="1756" y="117"/>
                  <a:pt x="1837" y="118"/>
                </a:cubicBezTo>
                <a:cubicBezTo>
                  <a:pt x="1882" y="118"/>
                  <a:pt x="1924" y="126"/>
                  <a:pt x="1966" y="133"/>
                </a:cubicBezTo>
                <a:cubicBezTo>
                  <a:pt x="2003" y="139"/>
                  <a:pt x="2016" y="144"/>
                  <a:pt x="2044" y="144"/>
                </a:cubicBezTo>
                <a:cubicBezTo>
                  <a:pt x="2085" y="144"/>
                  <a:pt x="2098" y="136"/>
                  <a:pt x="2134" y="134"/>
                </a:cubicBezTo>
                <a:cubicBezTo>
                  <a:pt x="2157" y="133"/>
                  <a:pt x="2191" y="135"/>
                  <a:pt x="2234" y="149"/>
                </a:cubicBezTo>
                <a:cubicBezTo>
                  <a:pt x="2246" y="150"/>
                  <a:pt x="2263" y="151"/>
                  <a:pt x="2284" y="149"/>
                </a:cubicBezTo>
                <a:cubicBezTo>
                  <a:pt x="2315" y="147"/>
                  <a:pt x="2335" y="141"/>
                  <a:pt x="2357" y="135"/>
                </a:cubicBezTo>
                <a:cubicBezTo>
                  <a:pt x="2381" y="129"/>
                  <a:pt x="2428" y="116"/>
                  <a:pt x="2477" y="110"/>
                </a:cubicBezTo>
                <a:cubicBezTo>
                  <a:pt x="2518" y="105"/>
                  <a:pt x="2518" y="110"/>
                  <a:pt x="2578" y="104"/>
                </a:cubicBezTo>
                <a:cubicBezTo>
                  <a:pt x="2603" y="102"/>
                  <a:pt x="2638" y="99"/>
                  <a:pt x="2678" y="91"/>
                </a:cubicBezTo>
                <a:cubicBezTo>
                  <a:pt x="2751" y="77"/>
                  <a:pt x="2754" y="63"/>
                  <a:pt x="2815" y="51"/>
                </a:cubicBezTo>
                <a:cubicBezTo>
                  <a:pt x="2873" y="40"/>
                  <a:pt x="2919" y="43"/>
                  <a:pt x="2948" y="45"/>
                </a:cubicBezTo>
                <a:cubicBezTo>
                  <a:pt x="2978" y="47"/>
                  <a:pt x="3025" y="51"/>
                  <a:pt x="3082" y="71"/>
                </a:cubicBezTo>
                <a:cubicBezTo>
                  <a:pt x="3108" y="80"/>
                  <a:pt x="3106" y="83"/>
                  <a:pt x="3131" y="91"/>
                </a:cubicBezTo>
                <a:cubicBezTo>
                  <a:pt x="3160" y="100"/>
                  <a:pt x="3188" y="106"/>
                  <a:pt x="3253" y="110"/>
                </a:cubicBezTo>
                <a:cubicBezTo>
                  <a:pt x="3325" y="116"/>
                  <a:pt x="3361" y="118"/>
                  <a:pt x="3406" y="115"/>
                </a:cubicBezTo>
                <a:cubicBezTo>
                  <a:pt x="3422" y="114"/>
                  <a:pt x="3457" y="109"/>
                  <a:pt x="3527" y="98"/>
                </a:cubicBezTo>
                <a:cubicBezTo>
                  <a:pt x="3660" y="76"/>
                  <a:pt x="3663" y="74"/>
                  <a:pt x="3701" y="71"/>
                </a:cubicBezTo>
                <a:cubicBezTo>
                  <a:pt x="3716" y="70"/>
                  <a:pt x="3747" y="68"/>
                  <a:pt x="3791" y="62"/>
                </a:cubicBezTo>
                <a:cubicBezTo>
                  <a:pt x="3812" y="60"/>
                  <a:pt x="3829" y="57"/>
                  <a:pt x="3840" y="55"/>
                </a:cubicBezTo>
                <a:cubicBezTo>
                  <a:pt x="3840" y="123"/>
                  <a:pt x="3840" y="191"/>
                  <a:pt x="3840" y="259"/>
                </a:cubicBezTo>
                <a:cubicBezTo>
                  <a:pt x="2560" y="259"/>
                  <a:pt x="1280" y="259"/>
                  <a:pt x="0" y="259"/>
                </a:cubicBezTo>
                <a:cubicBezTo>
                  <a:pt x="0" y="186"/>
                  <a:pt x="0" y="133"/>
                  <a:pt x="0" y="60"/>
                </a:cubicBezTo>
                <a:close/>
              </a:path>
            </a:pathLst>
          </a:custGeom>
          <a:solidFill>
            <a:srgbClr val="8AB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7053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776058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2340E7A1-766B-4A4B-986B-BEE9EADE307D}"/>
              </a:ext>
            </a:extLst>
          </p:cNvPr>
          <p:cNvSpPr>
            <a:spLocks/>
          </p:cNvSpPr>
          <p:nvPr userDrawn="1"/>
        </p:nvSpPr>
        <p:spPr bwMode="auto">
          <a:xfrm>
            <a:off x="3175" y="2595563"/>
            <a:ext cx="98425" cy="127000"/>
          </a:xfrm>
          <a:custGeom>
            <a:avLst/>
            <a:gdLst>
              <a:gd name="T0" fmla="*/ 128 w 128"/>
              <a:gd name="T1" fmla="*/ 13 h 165"/>
              <a:gd name="T2" fmla="*/ 30 w 128"/>
              <a:gd name="T3" fmla="*/ 165 h 165"/>
              <a:gd name="T4" fmla="*/ 0 w 128"/>
              <a:gd name="T5" fmla="*/ 0 h 165"/>
              <a:gd name="T6" fmla="*/ 128 w 128"/>
              <a:gd name="T7" fmla="*/ 13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65">
                <a:moveTo>
                  <a:pt x="128" y="13"/>
                </a:moveTo>
                <a:cubicBezTo>
                  <a:pt x="95" y="64"/>
                  <a:pt x="63" y="114"/>
                  <a:pt x="30" y="165"/>
                </a:cubicBezTo>
                <a:cubicBezTo>
                  <a:pt x="20" y="110"/>
                  <a:pt x="10" y="55"/>
                  <a:pt x="0" y="0"/>
                </a:cubicBezTo>
                <a:cubicBezTo>
                  <a:pt x="43" y="4"/>
                  <a:pt x="85" y="9"/>
                  <a:pt x="128" y="13"/>
                </a:cubicBezTo>
                <a:close/>
              </a:path>
            </a:pathLst>
          </a:custGeom>
          <a:solidFill>
            <a:srgbClr val="DA1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120BCD1-385B-4518-BEB0-054DDC3F6D53}"/>
              </a:ext>
            </a:extLst>
          </p:cNvPr>
          <p:cNvSpPr>
            <a:spLocks/>
          </p:cNvSpPr>
          <p:nvPr userDrawn="1"/>
        </p:nvSpPr>
        <p:spPr bwMode="auto">
          <a:xfrm>
            <a:off x="106363" y="2609850"/>
            <a:ext cx="101600" cy="141288"/>
          </a:xfrm>
          <a:custGeom>
            <a:avLst/>
            <a:gdLst>
              <a:gd name="T0" fmla="*/ 0 w 132"/>
              <a:gd name="T1" fmla="*/ 0 h 184"/>
              <a:gd name="T2" fmla="*/ 40 w 132"/>
              <a:gd name="T3" fmla="*/ 184 h 184"/>
              <a:gd name="T4" fmla="*/ 132 w 132"/>
              <a:gd name="T5" fmla="*/ 29 h 184"/>
              <a:gd name="T6" fmla="*/ 0 w 132"/>
              <a:gd name="T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184">
                <a:moveTo>
                  <a:pt x="0" y="0"/>
                </a:moveTo>
                <a:cubicBezTo>
                  <a:pt x="13" y="61"/>
                  <a:pt x="27" y="122"/>
                  <a:pt x="40" y="184"/>
                </a:cubicBezTo>
                <a:cubicBezTo>
                  <a:pt x="71" y="132"/>
                  <a:pt x="102" y="81"/>
                  <a:pt x="132" y="29"/>
                </a:cubicBezTo>
                <a:cubicBezTo>
                  <a:pt x="88" y="19"/>
                  <a:pt x="44" y="10"/>
                  <a:pt x="0" y="0"/>
                </a:cubicBezTo>
                <a:close/>
              </a:path>
            </a:pathLst>
          </a:custGeom>
          <a:solidFill>
            <a:srgbClr val="F9A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26068B6-94D7-4078-82CA-BAA7C024EFD9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2632075"/>
            <a:ext cx="101600" cy="142875"/>
          </a:xfrm>
          <a:custGeom>
            <a:avLst/>
            <a:gdLst>
              <a:gd name="T0" fmla="*/ 0 w 133"/>
              <a:gd name="T1" fmla="*/ 0 h 184"/>
              <a:gd name="T2" fmla="*/ 41 w 133"/>
              <a:gd name="T3" fmla="*/ 184 h 184"/>
              <a:gd name="T4" fmla="*/ 133 w 133"/>
              <a:gd name="T5" fmla="*/ 30 h 184"/>
              <a:gd name="T6" fmla="*/ 0 w 133"/>
              <a:gd name="T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" h="184">
                <a:moveTo>
                  <a:pt x="0" y="0"/>
                </a:moveTo>
                <a:cubicBezTo>
                  <a:pt x="13" y="62"/>
                  <a:pt x="27" y="123"/>
                  <a:pt x="41" y="184"/>
                </a:cubicBezTo>
                <a:cubicBezTo>
                  <a:pt x="71" y="133"/>
                  <a:pt x="102" y="81"/>
                  <a:pt x="133" y="30"/>
                </a:cubicBezTo>
                <a:cubicBezTo>
                  <a:pt x="88" y="20"/>
                  <a:pt x="44" y="10"/>
                  <a:pt x="0" y="0"/>
                </a:cubicBezTo>
                <a:close/>
              </a:path>
            </a:pathLst>
          </a:custGeom>
          <a:solidFill>
            <a:srgbClr val="7CBA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47A94AE-A181-45A8-90E3-8C0C6B3E951A}"/>
              </a:ext>
            </a:extLst>
          </p:cNvPr>
          <p:cNvSpPr>
            <a:spLocks/>
          </p:cNvSpPr>
          <p:nvPr userDrawn="1"/>
        </p:nvSpPr>
        <p:spPr bwMode="auto">
          <a:xfrm>
            <a:off x="425450" y="2671763"/>
            <a:ext cx="104775" cy="139700"/>
          </a:xfrm>
          <a:custGeom>
            <a:avLst/>
            <a:gdLst>
              <a:gd name="T0" fmla="*/ 0 w 136"/>
              <a:gd name="T1" fmla="*/ 0 h 181"/>
              <a:gd name="T2" fmla="*/ 54 w 136"/>
              <a:gd name="T3" fmla="*/ 181 h 181"/>
              <a:gd name="T4" fmla="*/ 136 w 136"/>
              <a:gd name="T5" fmla="*/ 19 h 181"/>
              <a:gd name="T6" fmla="*/ 0 w 136"/>
              <a:gd name="T7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" h="181">
                <a:moveTo>
                  <a:pt x="0" y="0"/>
                </a:moveTo>
                <a:cubicBezTo>
                  <a:pt x="18" y="60"/>
                  <a:pt x="36" y="121"/>
                  <a:pt x="54" y="181"/>
                </a:cubicBezTo>
                <a:cubicBezTo>
                  <a:pt x="81" y="127"/>
                  <a:pt x="108" y="73"/>
                  <a:pt x="136" y="19"/>
                </a:cubicBezTo>
                <a:cubicBezTo>
                  <a:pt x="90" y="12"/>
                  <a:pt x="45" y="6"/>
                  <a:pt x="0" y="0"/>
                </a:cubicBezTo>
                <a:close/>
              </a:path>
            </a:pathLst>
          </a:custGeom>
          <a:solidFill>
            <a:srgbClr val="F7A9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101F810-35A8-44BD-9B0C-4D244857E188}"/>
              </a:ext>
            </a:extLst>
          </p:cNvPr>
          <p:cNvSpPr>
            <a:spLocks/>
          </p:cNvSpPr>
          <p:nvPr userDrawn="1"/>
        </p:nvSpPr>
        <p:spPr bwMode="auto">
          <a:xfrm>
            <a:off x="534988" y="2682875"/>
            <a:ext cx="104775" cy="139700"/>
          </a:xfrm>
          <a:custGeom>
            <a:avLst/>
            <a:gdLst>
              <a:gd name="T0" fmla="*/ 0 w 136"/>
              <a:gd name="T1" fmla="*/ 0 h 181"/>
              <a:gd name="T2" fmla="*/ 54 w 136"/>
              <a:gd name="T3" fmla="*/ 181 h 181"/>
              <a:gd name="T4" fmla="*/ 136 w 136"/>
              <a:gd name="T5" fmla="*/ 19 h 181"/>
              <a:gd name="T6" fmla="*/ 0 w 136"/>
              <a:gd name="T7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" h="181">
                <a:moveTo>
                  <a:pt x="0" y="0"/>
                </a:moveTo>
                <a:cubicBezTo>
                  <a:pt x="18" y="60"/>
                  <a:pt x="36" y="121"/>
                  <a:pt x="54" y="181"/>
                </a:cubicBezTo>
                <a:cubicBezTo>
                  <a:pt x="82" y="127"/>
                  <a:pt x="109" y="73"/>
                  <a:pt x="136" y="19"/>
                </a:cubicBezTo>
                <a:cubicBezTo>
                  <a:pt x="91" y="12"/>
                  <a:pt x="45" y="6"/>
                  <a:pt x="0" y="0"/>
                </a:cubicBezTo>
                <a:close/>
              </a:path>
            </a:pathLst>
          </a:custGeom>
          <a:solidFill>
            <a:srgbClr val="5DAC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88FBADC-E898-41E8-9CF5-F8ECDE4CD834}"/>
              </a:ext>
            </a:extLst>
          </p:cNvPr>
          <p:cNvSpPr>
            <a:spLocks/>
          </p:cNvSpPr>
          <p:nvPr userDrawn="1"/>
        </p:nvSpPr>
        <p:spPr bwMode="auto">
          <a:xfrm>
            <a:off x="639763" y="2697163"/>
            <a:ext cx="101600" cy="134938"/>
          </a:xfrm>
          <a:custGeom>
            <a:avLst/>
            <a:gdLst>
              <a:gd name="T0" fmla="*/ 0 w 132"/>
              <a:gd name="T1" fmla="*/ 0 h 175"/>
              <a:gd name="T2" fmla="*/ 56 w 132"/>
              <a:gd name="T3" fmla="*/ 175 h 175"/>
              <a:gd name="T4" fmla="*/ 132 w 132"/>
              <a:gd name="T5" fmla="*/ 13 h 175"/>
              <a:gd name="T6" fmla="*/ 0 w 132"/>
              <a:gd name="T7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175">
                <a:moveTo>
                  <a:pt x="0" y="0"/>
                </a:moveTo>
                <a:cubicBezTo>
                  <a:pt x="19" y="58"/>
                  <a:pt x="37" y="117"/>
                  <a:pt x="56" y="175"/>
                </a:cubicBezTo>
                <a:cubicBezTo>
                  <a:pt x="82" y="121"/>
                  <a:pt x="107" y="67"/>
                  <a:pt x="132" y="13"/>
                </a:cubicBezTo>
                <a:cubicBezTo>
                  <a:pt x="88" y="8"/>
                  <a:pt x="44" y="4"/>
                  <a:pt x="0" y="0"/>
                </a:cubicBezTo>
                <a:close/>
              </a:path>
            </a:pathLst>
          </a:custGeom>
          <a:solidFill>
            <a:srgbClr val="CE1E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047104F-7427-48D1-9A2B-5D91310D00F3}"/>
              </a:ext>
            </a:extLst>
          </p:cNvPr>
          <p:cNvSpPr>
            <a:spLocks/>
          </p:cNvSpPr>
          <p:nvPr userDrawn="1"/>
        </p:nvSpPr>
        <p:spPr bwMode="auto">
          <a:xfrm>
            <a:off x="747713" y="2706688"/>
            <a:ext cx="104775" cy="141288"/>
          </a:xfrm>
          <a:custGeom>
            <a:avLst/>
            <a:gdLst>
              <a:gd name="T0" fmla="*/ 0 w 136"/>
              <a:gd name="T1" fmla="*/ 0 h 183"/>
              <a:gd name="T2" fmla="*/ 62 w 136"/>
              <a:gd name="T3" fmla="*/ 183 h 183"/>
              <a:gd name="T4" fmla="*/ 136 w 136"/>
              <a:gd name="T5" fmla="*/ 10 h 183"/>
              <a:gd name="T6" fmla="*/ 0 w 136"/>
              <a:gd name="T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" h="183">
                <a:moveTo>
                  <a:pt x="0" y="0"/>
                </a:moveTo>
                <a:cubicBezTo>
                  <a:pt x="21" y="61"/>
                  <a:pt x="42" y="122"/>
                  <a:pt x="62" y="183"/>
                </a:cubicBezTo>
                <a:cubicBezTo>
                  <a:pt x="87" y="125"/>
                  <a:pt x="111" y="67"/>
                  <a:pt x="136" y="10"/>
                </a:cubicBezTo>
                <a:cubicBezTo>
                  <a:pt x="91" y="7"/>
                  <a:pt x="46" y="3"/>
                  <a:pt x="0" y="0"/>
                </a:cubicBezTo>
                <a:close/>
              </a:path>
            </a:pathLst>
          </a:custGeom>
          <a:solidFill>
            <a:srgbClr val="F8AB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B8D09D1-416B-4205-B11F-F50A7379FB5C}"/>
              </a:ext>
            </a:extLst>
          </p:cNvPr>
          <p:cNvSpPr>
            <a:spLocks/>
          </p:cNvSpPr>
          <p:nvPr userDrawn="1"/>
        </p:nvSpPr>
        <p:spPr bwMode="auto">
          <a:xfrm>
            <a:off x="855663" y="2716213"/>
            <a:ext cx="104775" cy="136525"/>
          </a:xfrm>
          <a:custGeom>
            <a:avLst/>
            <a:gdLst>
              <a:gd name="T0" fmla="*/ 0 w 136"/>
              <a:gd name="T1" fmla="*/ 0 h 177"/>
              <a:gd name="T2" fmla="*/ 63 w 136"/>
              <a:gd name="T3" fmla="*/ 177 h 177"/>
              <a:gd name="T4" fmla="*/ 136 w 136"/>
              <a:gd name="T5" fmla="*/ 4 h 177"/>
              <a:gd name="T6" fmla="*/ 0 w 136"/>
              <a:gd name="T7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" h="177">
                <a:moveTo>
                  <a:pt x="0" y="0"/>
                </a:moveTo>
                <a:cubicBezTo>
                  <a:pt x="21" y="59"/>
                  <a:pt x="42" y="118"/>
                  <a:pt x="63" y="177"/>
                </a:cubicBezTo>
                <a:cubicBezTo>
                  <a:pt x="87" y="119"/>
                  <a:pt x="112" y="61"/>
                  <a:pt x="136" y="4"/>
                </a:cubicBezTo>
                <a:cubicBezTo>
                  <a:pt x="91" y="2"/>
                  <a:pt x="45" y="1"/>
                  <a:pt x="0" y="0"/>
                </a:cubicBezTo>
                <a:close/>
              </a:path>
            </a:pathLst>
          </a:custGeom>
          <a:solidFill>
            <a:srgbClr val="78B9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DCC6C05-0365-45B8-96A4-34B6FF7FE2E6}"/>
              </a:ext>
            </a:extLst>
          </p:cNvPr>
          <p:cNvSpPr>
            <a:spLocks/>
          </p:cNvSpPr>
          <p:nvPr userDrawn="1"/>
        </p:nvSpPr>
        <p:spPr bwMode="auto">
          <a:xfrm>
            <a:off x="963613" y="2724150"/>
            <a:ext cx="103188" cy="127000"/>
          </a:xfrm>
          <a:custGeom>
            <a:avLst/>
            <a:gdLst>
              <a:gd name="T0" fmla="*/ 0 w 134"/>
              <a:gd name="T1" fmla="*/ 0 h 165"/>
              <a:gd name="T2" fmla="*/ 69 w 134"/>
              <a:gd name="T3" fmla="*/ 165 h 165"/>
              <a:gd name="T4" fmla="*/ 134 w 134"/>
              <a:gd name="T5" fmla="*/ 3 h 165"/>
              <a:gd name="T6" fmla="*/ 0 w 134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165">
                <a:moveTo>
                  <a:pt x="0" y="0"/>
                </a:moveTo>
                <a:cubicBezTo>
                  <a:pt x="23" y="55"/>
                  <a:pt x="46" y="110"/>
                  <a:pt x="69" y="165"/>
                </a:cubicBezTo>
                <a:cubicBezTo>
                  <a:pt x="91" y="111"/>
                  <a:pt x="113" y="57"/>
                  <a:pt x="134" y="3"/>
                </a:cubicBezTo>
                <a:cubicBezTo>
                  <a:pt x="89" y="2"/>
                  <a:pt x="45" y="1"/>
                  <a:pt x="0" y="0"/>
                </a:cubicBezTo>
                <a:close/>
              </a:path>
            </a:pathLst>
          </a:custGeom>
          <a:solidFill>
            <a:srgbClr val="D41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8CD6D66-D686-4371-8439-39B678296D3C}"/>
              </a:ext>
            </a:extLst>
          </p:cNvPr>
          <p:cNvSpPr>
            <a:spLocks/>
          </p:cNvSpPr>
          <p:nvPr userDrawn="1"/>
        </p:nvSpPr>
        <p:spPr bwMode="auto">
          <a:xfrm>
            <a:off x="1069975" y="2727325"/>
            <a:ext cx="104775" cy="130175"/>
          </a:xfrm>
          <a:custGeom>
            <a:avLst/>
            <a:gdLst>
              <a:gd name="T0" fmla="*/ 0 w 136"/>
              <a:gd name="T1" fmla="*/ 0 h 170"/>
              <a:gd name="T2" fmla="*/ 79 w 136"/>
              <a:gd name="T3" fmla="*/ 170 h 170"/>
              <a:gd name="T4" fmla="*/ 136 w 136"/>
              <a:gd name="T5" fmla="*/ 0 h 170"/>
              <a:gd name="T6" fmla="*/ 0 w 136"/>
              <a:gd name="T7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" h="170">
                <a:moveTo>
                  <a:pt x="0" y="0"/>
                </a:moveTo>
                <a:cubicBezTo>
                  <a:pt x="26" y="57"/>
                  <a:pt x="53" y="114"/>
                  <a:pt x="79" y="170"/>
                </a:cubicBezTo>
                <a:cubicBezTo>
                  <a:pt x="98" y="113"/>
                  <a:pt x="117" y="57"/>
                  <a:pt x="136" y="0"/>
                </a:cubicBezTo>
                <a:cubicBezTo>
                  <a:pt x="91" y="0"/>
                  <a:pt x="45" y="0"/>
                  <a:pt x="0" y="0"/>
                </a:cubicBezTo>
                <a:close/>
              </a:path>
            </a:pathLst>
          </a:custGeom>
          <a:solidFill>
            <a:srgbClr val="F7A6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54E96B9-85DF-4E26-95C0-B79EB79D3B42}"/>
              </a:ext>
            </a:extLst>
          </p:cNvPr>
          <p:cNvSpPr>
            <a:spLocks/>
          </p:cNvSpPr>
          <p:nvPr userDrawn="1"/>
        </p:nvSpPr>
        <p:spPr bwMode="auto">
          <a:xfrm>
            <a:off x="1179513" y="2724150"/>
            <a:ext cx="104775" cy="133350"/>
          </a:xfrm>
          <a:custGeom>
            <a:avLst/>
            <a:gdLst>
              <a:gd name="T0" fmla="*/ 0 w 135"/>
              <a:gd name="T1" fmla="*/ 4 h 174"/>
              <a:gd name="T2" fmla="*/ 79 w 135"/>
              <a:gd name="T3" fmla="*/ 174 h 174"/>
              <a:gd name="T4" fmla="*/ 135 w 135"/>
              <a:gd name="T5" fmla="*/ 0 h 174"/>
              <a:gd name="T6" fmla="*/ 0 w 135"/>
              <a:gd name="T7" fmla="*/ 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174">
                <a:moveTo>
                  <a:pt x="0" y="4"/>
                </a:moveTo>
                <a:cubicBezTo>
                  <a:pt x="26" y="61"/>
                  <a:pt x="52" y="118"/>
                  <a:pt x="79" y="174"/>
                </a:cubicBezTo>
                <a:cubicBezTo>
                  <a:pt x="97" y="116"/>
                  <a:pt x="116" y="58"/>
                  <a:pt x="135" y="0"/>
                </a:cubicBezTo>
                <a:cubicBezTo>
                  <a:pt x="90" y="2"/>
                  <a:pt x="45" y="3"/>
                  <a:pt x="0" y="4"/>
                </a:cubicBezTo>
                <a:close/>
              </a:path>
            </a:pathLst>
          </a:custGeom>
          <a:solidFill>
            <a:srgbClr val="6CB6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AF556D1-6449-47F9-B372-B355A2384BAD}"/>
              </a:ext>
            </a:extLst>
          </p:cNvPr>
          <p:cNvSpPr>
            <a:spLocks/>
          </p:cNvSpPr>
          <p:nvPr userDrawn="1"/>
        </p:nvSpPr>
        <p:spPr bwMode="auto">
          <a:xfrm>
            <a:off x="1284288" y="2711450"/>
            <a:ext cx="100013" cy="133350"/>
          </a:xfrm>
          <a:custGeom>
            <a:avLst/>
            <a:gdLst>
              <a:gd name="T0" fmla="*/ 0 w 130"/>
              <a:gd name="T1" fmla="*/ 15 h 173"/>
              <a:gd name="T2" fmla="*/ 89 w 130"/>
              <a:gd name="T3" fmla="*/ 173 h 173"/>
              <a:gd name="T4" fmla="*/ 130 w 130"/>
              <a:gd name="T5" fmla="*/ 0 h 173"/>
              <a:gd name="T6" fmla="*/ 0 w 130"/>
              <a:gd name="T7" fmla="*/ 15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73">
                <a:moveTo>
                  <a:pt x="0" y="15"/>
                </a:moveTo>
                <a:cubicBezTo>
                  <a:pt x="30" y="68"/>
                  <a:pt x="59" y="121"/>
                  <a:pt x="89" y="173"/>
                </a:cubicBezTo>
                <a:cubicBezTo>
                  <a:pt x="103" y="116"/>
                  <a:pt x="116" y="58"/>
                  <a:pt x="130" y="0"/>
                </a:cubicBezTo>
                <a:cubicBezTo>
                  <a:pt x="86" y="5"/>
                  <a:pt x="43" y="10"/>
                  <a:pt x="0" y="15"/>
                </a:cubicBezTo>
                <a:close/>
              </a:path>
            </a:pathLst>
          </a:custGeom>
          <a:solidFill>
            <a:srgbClr val="C91D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CC6E3344-FA57-4F79-9A2E-FAD02701348A}"/>
              </a:ext>
            </a:extLst>
          </p:cNvPr>
          <p:cNvSpPr>
            <a:spLocks/>
          </p:cNvSpPr>
          <p:nvPr userDrawn="1"/>
        </p:nvSpPr>
        <p:spPr bwMode="auto">
          <a:xfrm>
            <a:off x="1393825" y="2701925"/>
            <a:ext cx="100013" cy="134938"/>
          </a:xfrm>
          <a:custGeom>
            <a:avLst/>
            <a:gdLst>
              <a:gd name="T0" fmla="*/ 0 w 129"/>
              <a:gd name="T1" fmla="*/ 16 h 176"/>
              <a:gd name="T2" fmla="*/ 94 w 129"/>
              <a:gd name="T3" fmla="*/ 176 h 176"/>
              <a:gd name="T4" fmla="*/ 129 w 129"/>
              <a:gd name="T5" fmla="*/ 0 h 176"/>
              <a:gd name="T6" fmla="*/ 0 w 129"/>
              <a:gd name="T7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76">
                <a:moveTo>
                  <a:pt x="0" y="16"/>
                </a:moveTo>
                <a:cubicBezTo>
                  <a:pt x="31" y="69"/>
                  <a:pt x="63" y="122"/>
                  <a:pt x="94" y="176"/>
                </a:cubicBezTo>
                <a:cubicBezTo>
                  <a:pt x="106" y="117"/>
                  <a:pt x="118" y="58"/>
                  <a:pt x="129" y="0"/>
                </a:cubicBezTo>
                <a:cubicBezTo>
                  <a:pt x="86" y="5"/>
                  <a:pt x="43" y="10"/>
                  <a:pt x="0" y="16"/>
                </a:cubicBezTo>
                <a:close/>
              </a:path>
            </a:pathLst>
          </a:custGeom>
          <a:solidFill>
            <a:srgbClr val="FDC5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CAE88331-F72A-4C1F-85F5-1A68406C859A}"/>
              </a:ext>
            </a:extLst>
          </p:cNvPr>
          <p:cNvSpPr>
            <a:spLocks/>
          </p:cNvSpPr>
          <p:nvPr userDrawn="1"/>
        </p:nvSpPr>
        <p:spPr bwMode="auto">
          <a:xfrm>
            <a:off x="1500188" y="2684463"/>
            <a:ext cx="101600" cy="134938"/>
          </a:xfrm>
          <a:custGeom>
            <a:avLst/>
            <a:gdLst>
              <a:gd name="T0" fmla="*/ 0 w 132"/>
              <a:gd name="T1" fmla="*/ 23 h 176"/>
              <a:gd name="T2" fmla="*/ 98 w 132"/>
              <a:gd name="T3" fmla="*/ 176 h 176"/>
              <a:gd name="T4" fmla="*/ 132 w 132"/>
              <a:gd name="T5" fmla="*/ 0 h 176"/>
              <a:gd name="T6" fmla="*/ 0 w 132"/>
              <a:gd name="T7" fmla="*/ 2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176">
                <a:moveTo>
                  <a:pt x="0" y="23"/>
                </a:moveTo>
                <a:cubicBezTo>
                  <a:pt x="33" y="74"/>
                  <a:pt x="65" y="125"/>
                  <a:pt x="98" y="176"/>
                </a:cubicBezTo>
                <a:cubicBezTo>
                  <a:pt x="109" y="117"/>
                  <a:pt x="121" y="58"/>
                  <a:pt x="132" y="0"/>
                </a:cubicBezTo>
                <a:cubicBezTo>
                  <a:pt x="88" y="7"/>
                  <a:pt x="44" y="15"/>
                  <a:pt x="0" y="23"/>
                </a:cubicBezTo>
                <a:close/>
              </a:path>
            </a:pathLst>
          </a:custGeom>
          <a:solidFill>
            <a:srgbClr val="77B9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015944E8-DFD2-4BFF-A855-AB2774C0DD10}"/>
              </a:ext>
            </a:extLst>
          </p:cNvPr>
          <p:cNvSpPr>
            <a:spLocks/>
          </p:cNvSpPr>
          <p:nvPr userDrawn="1"/>
        </p:nvSpPr>
        <p:spPr bwMode="auto">
          <a:xfrm>
            <a:off x="1606550" y="2667000"/>
            <a:ext cx="98425" cy="131763"/>
          </a:xfrm>
          <a:custGeom>
            <a:avLst/>
            <a:gdLst>
              <a:gd name="T0" fmla="*/ 0 w 127"/>
              <a:gd name="T1" fmla="*/ 21 h 171"/>
              <a:gd name="T2" fmla="*/ 102 w 127"/>
              <a:gd name="T3" fmla="*/ 171 h 171"/>
              <a:gd name="T4" fmla="*/ 127 w 127"/>
              <a:gd name="T5" fmla="*/ 0 h 171"/>
              <a:gd name="T6" fmla="*/ 0 w 127"/>
              <a:gd name="T7" fmla="*/ 2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" h="171">
                <a:moveTo>
                  <a:pt x="0" y="21"/>
                </a:moveTo>
                <a:cubicBezTo>
                  <a:pt x="34" y="71"/>
                  <a:pt x="68" y="121"/>
                  <a:pt x="102" y="171"/>
                </a:cubicBezTo>
                <a:cubicBezTo>
                  <a:pt x="110" y="114"/>
                  <a:pt x="119" y="57"/>
                  <a:pt x="127" y="0"/>
                </a:cubicBezTo>
                <a:cubicBezTo>
                  <a:pt x="85" y="7"/>
                  <a:pt x="42" y="14"/>
                  <a:pt x="0" y="21"/>
                </a:cubicBezTo>
                <a:close/>
              </a:path>
            </a:pathLst>
          </a:custGeom>
          <a:solidFill>
            <a:srgbClr val="D619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EF1E5FFA-E689-49E2-ABDD-CC585F774944}"/>
              </a:ext>
            </a:extLst>
          </p:cNvPr>
          <p:cNvSpPr>
            <a:spLocks/>
          </p:cNvSpPr>
          <p:nvPr userDrawn="1"/>
        </p:nvSpPr>
        <p:spPr bwMode="auto">
          <a:xfrm>
            <a:off x="1714500" y="2646363"/>
            <a:ext cx="100013" cy="136525"/>
          </a:xfrm>
          <a:custGeom>
            <a:avLst/>
            <a:gdLst>
              <a:gd name="T0" fmla="*/ 0 w 131"/>
              <a:gd name="T1" fmla="*/ 27 h 176"/>
              <a:gd name="T2" fmla="*/ 109 w 131"/>
              <a:gd name="T3" fmla="*/ 176 h 176"/>
              <a:gd name="T4" fmla="*/ 131 w 131"/>
              <a:gd name="T5" fmla="*/ 0 h 176"/>
              <a:gd name="T6" fmla="*/ 0 w 131"/>
              <a:gd name="T7" fmla="*/ 2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76">
                <a:moveTo>
                  <a:pt x="0" y="27"/>
                </a:moveTo>
                <a:cubicBezTo>
                  <a:pt x="36" y="77"/>
                  <a:pt x="72" y="126"/>
                  <a:pt x="109" y="176"/>
                </a:cubicBezTo>
                <a:cubicBezTo>
                  <a:pt x="116" y="117"/>
                  <a:pt x="124" y="59"/>
                  <a:pt x="131" y="0"/>
                </a:cubicBezTo>
                <a:cubicBezTo>
                  <a:pt x="87" y="9"/>
                  <a:pt x="44" y="18"/>
                  <a:pt x="0" y="27"/>
                </a:cubicBezTo>
                <a:close/>
              </a:path>
            </a:pathLst>
          </a:custGeom>
          <a:solidFill>
            <a:srgbClr val="F7A7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70FCAB39-9FFF-4A93-93FC-70E3DB1D49EB}"/>
              </a:ext>
            </a:extLst>
          </p:cNvPr>
          <p:cNvSpPr>
            <a:spLocks/>
          </p:cNvSpPr>
          <p:nvPr userDrawn="1"/>
        </p:nvSpPr>
        <p:spPr bwMode="auto">
          <a:xfrm>
            <a:off x="1820863" y="2620963"/>
            <a:ext cx="101600" cy="134938"/>
          </a:xfrm>
          <a:custGeom>
            <a:avLst/>
            <a:gdLst>
              <a:gd name="T0" fmla="*/ 0 w 132"/>
              <a:gd name="T1" fmla="*/ 30 h 174"/>
              <a:gd name="T2" fmla="*/ 109 w 132"/>
              <a:gd name="T3" fmla="*/ 174 h 174"/>
              <a:gd name="T4" fmla="*/ 132 w 132"/>
              <a:gd name="T5" fmla="*/ 0 h 174"/>
              <a:gd name="T6" fmla="*/ 0 w 132"/>
              <a:gd name="T7" fmla="*/ 3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174">
                <a:moveTo>
                  <a:pt x="0" y="30"/>
                </a:moveTo>
                <a:cubicBezTo>
                  <a:pt x="36" y="78"/>
                  <a:pt x="73" y="126"/>
                  <a:pt x="109" y="174"/>
                </a:cubicBezTo>
                <a:cubicBezTo>
                  <a:pt x="117" y="116"/>
                  <a:pt x="124" y="58"/>
                  <a:pt x="132" y="0"/>
                </a:cubicBezTo>
                <a:cubicBezTo>
                  <a:pt x="88" y="10"/>
                  <a:pt x="44" y="20"/>
                  <a:pt x="0" y="30"/>
                </a:cubicBezTo>
                <a:close/>
              </a:path>
            </a:pathLst>
          </a:custGeom>
          <a:solidFill>
            <a:srgbClr val="78B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C689539-AB61-4647-93CB-E6B364747A20}"/>
              </a:ext>
            </a:extLst>
          </p:cNvPr>
          <p:cNvSpPr>
            <a:spLocks/>
          </p:cNvSpPr>
          <p:nvPr userDrawn="1"/>
        </p:nvSpPr>
        <p:spPr bwMode="auto">
          <a:xfrm>
            <a:off x="1927225" y="2595563"/>
            <a:ext cx="95250" cy="134938"/>
          </a:xfrm>
          <a:custGeom>
            <a:avLst/>
            <a:gdLst>
              <a:gd name="T0" fmla="*/ 0 w 125"/>
              <a:gd name="T1" fmla="*/ 32 h 173"/>
              <a:gd name="T2" fmla="*/ 107 w 125"/>
              <a:gd name="T3" fmla="*/ 173 h 173"/>
              <a:gd name="T4" fmla="*/ 125 w 125"/>
              <a:gd name="T5" fmla="*/ 0 h 173"/>
              <a:gd name="T6" fmla="*/ 0 w 125"/>
              <a:gd name="T7" fmla="*/ 32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5" h="173">
                <a:moveTo>
                  <a:pt x="0" y="32"/>
                </a:moveTo>
                <a:cubicBezTo>
                  <a:pt x="36" y="79"/>
                  <a:pt x="71" y="126"/>
                  <a:pt x="107" y="173"/>
                </a:cubicBezTo>
                <a:cubicBezTo>
                  <a:pt x="113" y="115"/>
                  <a:pt x="119" y="58"/>
                  <a:pt x="125" y="0"/>
                </a:cubicBezTo>
                <a:cubicBezTo>
                  <a:pt x="83" y="11"/>
                  <a:pt x="41" y="21"/>
                  <a:pt x="0" y="32"/>
                </a:cubicBezTo>
                <a:close/>
              </a:path>
            </a:pathLst>
          </a:custGeom>
          <a:solidFill>
            <a:srgbClr val="DF1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93B6C140-A526-471F-915C-681B1C5D9A67}"/>
              </a:ext>
            </a:extLst>
          </p:cNvPr>
          <p:cNvSpPr>
            <a:spLocks/>
          </p:cNvSpPr>
          <p:nvPr userDrawn="1"/>
        </p:nvSpPr>
        <p:spPr bwMode="auto">
          <a:xfrm>
            <a:off x="50800" y="2595563"/>
            <a:ext cx="1971675" cy="134938"/>
          </a:xfrm>
          <a:custGeom>
            <a:avLst/>
            <a:gdLst>
              <a:gd name="T0" fmla="*/ 1349 w 2558"/>
              <a:gd name="T1" fmla="*/ 174 h 174"/>
              <a:gd name="T2" fmla="*/ 1258 w 2558"/>
              <a:gd name="T3" fmla="*/ 173 h 174"/>
              <a:gd name="T4" fmla="*/ 883 w 2558"/>
              <a:gd name="T5" fmla="*/ 148 h 174"/>
              <a:gd name="T6" fmla="*/ 654 w 2558"/>
              <a:gd name="T7" fmla="*/ 122 h 174"/>
              <a:gd name="T8" fmla="*/ 126 w 2558"/>
              <a:gd name="T9" fmla="*/ 35 h 174"/>
              <a:gd name="T10" fmla="*/ 89 w 2558"/>
              <a:gd name="T11" fmla="*/ 26 h 174"/>
              <a:gd name="T12" fmla="*/ 27 w 2558"/>
              <a:gd name="T13" fmla="*/ 10 h 174"/>
              <a:gd name="T14" fmla="*/ 0 w 2558"/>
              <a:gd name="T15" fmla="*/ 0 h 174"/>
              <a:gd name="T16" fmla="*/ 69 w 2558"/>
              <a:gd name="T17" fmla="*/ 0 h 174"/>
              <a:gd name="T18" fmla="*/ 93 w 2558"/>
              <a:gd name="T19" fmla="*/ 6 h 174"/>
              <a:gd name="T20" fmla="*/ 130 w 2558"/>
              <a:gd name="T21" fmla="*/ 15 h 174"/>
              <a:gd name="T22" fmla="*/ 657 w 2558"/>
              <a:gd name="T23" fmla="*/ 103 h 174"/>
              <a:gd name="T24" fmla="*/ 884 w 2558"/>
              <a:gd name="T25" fmla="*/ 128 h 174"/>
              <a:gd name="T26" fmla="*/ 1259 w 2558"/>
              <a:gd name="T27" fmla="*/ 153 h 174"/>
              <a:gd name="T28" fmla="*/ 1403 w 2558"/>
              <a:gd name="T29" fmla="*/ 153 h 174"/>
              <a:gd name="T30" fmla="*/ 1656 w 2558"/>
              <a:gd name="T31" fmla="*/ 143 h 174"/>
              <a:gd name="T32" fmla="*/ 1760 w 2558"/>
              <a:gd name="T33" fmla="*/ 132 h 174"/>
              <a:gd name="T34" fmla="*/ 2036 w 2558"/>
              <a:gd name="T35" fmla="*/ 96 h 174"/>
              <a:gd name="T36" fmla="*/ 2222 w 2558"/>
              <a:gd name="T37" fmla="*/ 63 h 174"/>
              <a:gd name="T38" fmla="*/ 2346 w 2558"/>
              <a:gd name="T39" fmla="*/ 37 h 174"/>
              <a:gd name="T40" fmla="*/ 2493 w 2558"/>
              <a:gd name="T41" fmla="*/ 0 h 174"/>
              <a:gd name="T42" fmla="*/ 2558 w 2558"/>
              <a:gd name="T43" fmla="*/ 0 h 174"/>
              <a:gd name="T44" fmla="*/ 2532 w 2558"/>
              <a:gd name="T45" fmla="*/ 9 h 174"/>
              <a:gd name="T46" fmla="*/ 2351 w 2558"/>
              <a:gd name="T47" fmla="*/ 57 h 174"/>
              <a:gd name="T48" fmla="*/ 2226 w 2558"/>
              <a:gd name="T49" fmla="*/ 83 h 174"/>
              <a:gd name="T50" fmla="*/ 2039 w 2558"/>
              <a:gd name="T51" fmla="*/ 116 h 174"/>
              <a:gd name="T52" fmla="*/ 1762 w 2558"/>
              <a:gd name="T53" fmla="*/ 152 h 174"/>
              <a:gd name="T54" fmla="*/ 1658 w 2558"/>
              <a:gd name="T55" fmla="*/ 163 h 174"/>
              <a:gd name="T56" fmla="*/ 1403 w 2558"/>
              <a:gd name="T57" fmla="*/ 173 h 174"/>
              <a:gd name="T58" fmla="*/ 1349 w 2558"/>
              <a:gd name="T59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58" h="174">
                <a:moveTo>
                  <a:pt x="1349" y="174"/>
                </a:moveTo>
                <a:cubicBezTo>
                  <a:pt x="1323" y="174"/>
                  <a:pt x="1293" y="174"/>
                  <a:pt x="1258" y="173"/>
                </a:cubicBezTo>
                <a:cubicBezTo>
                  <a:pt x="1111" y="170"/>
                  <a:pt x="995" y="158"/>
                  <a:pt x="883" y="148"/>
                </a:cubicBezTo>
                <a:cubicBezTo>
                  <a:pt x="842" y="144"/>
                  <a:pt x="759" y="135"/>
                  <a:pt x="654" y="122"/>
                </a:cubicBezTo>
                <a:cubicBezTo>
                  <a:pt x="651" y="122"/>
                  <a:pt x="329" y="82"/>
                  <a:pt x="126" y="35"/>
                </a:cubicBezTo>
                <a:cubicBezTo>
                  <a:pt x="107" y="30"/>
                  <a:pt x="89" y="26"/>
                  <a:pt x="89" y="26"/>
                </a:cubicBezTo>
                <a:cubicBezTo>
                  <a:pt x="68" y="21"/>
                  <a:pt x="47" y="15"/>
                  <a:pt x="27" y="10"/>
                </a:cubicBezTo>
                <a:cubicBezTo>
                  <a:pt x="0" y="0"/>
                  <a:pt x="0" y="0"/>
                  <a:pt x="0" y="0"/>
                </a:cubicBezTo>
                <a:cubicBezTo>
                  <a:pt x="41" y="0"/>
                  <a:pt x="69" y="0"/>
                  <a:pt x="69" y="0"/>
                </a:cubicBezTo>
                <a:cubicBezTo>
                  <a:pt x="77" y="2"/>
                  <a:pt x="85" y="4"/>
                  <a:pt x="93" y="6"/>
                </a:cubicBezTo>
                <a:cubicBezTo>
                  <a:pt x="93" y="6"/>
                  <a:pt x="112" y="11"/>
                  <a:pt x="130" y="15"/>
                </a:cubicBezTo>
                <a:cubicBezTo>
                  <a:pt x="333" y="62"/>
                  <a:pt x="653" y="102"/>
                  <a:pt x="657" y="103"/>
                </a:cubicBezTo>
                <a:cubicBezTo>
                  <a:pt x="762" y="115"/>
                  <a:pt x="844" y="124"/>
                  <a:pt x="884" y="128"/>
                </a:cubicBezTo>
                <a:cubicBezTo>
                  <a:pt x="996" y="138"/>
                  <a:pt x="1112" y="150"/>
                  <a:pt x="1259" y="153"/>
                </a:cubicBezTo>
                <a:cubicBezTo>
                  <a:pt x="1324" y="154"/>
                  <a:pt x="1375" y="154"/>
                  <a:pt x="1403" y="153"/>
                </a:cubicBezTo>
                <a:cubicBezTo>
                  <a:pt x="1474" y="153"/>
                  <a:pt x="1554" y="152"/>
                  <a:pt x="1656" y="143"/>
                </a:cubicBezTo>
                <a:cubicBezTo>
                  <a:pt x="1686" y="141"/>
                  <a:pt x="1711" y="138"/>
                  <a:pt x="1760" y="132"/>
                </a:cubicBezTo>
                <a:cubicBezTo>
                  <a:pt x="1818" y="126"/>
                  <a:pt x="1914" y="115"/>
                  <a:pt x="2036" y="96"/>
                </a:cubicBezTo>
                <a:cubicBezTo>
                  <a:pt x="2099" y="86"/>
                  <a:pt x="2164" y="75"/>
                  <a:pt x="2222" y="63"/>
                </a:cubicBezTo>
                <a:cubicBezTo>
                  <a:pt x="2254" y="57"/>
                  <a:pt x="2294" y="49"/>
                  <a:pt x="2346" y="37"/>
                </a:cubicBezTo>
                <a:cubicBezTo>
                  <a:pt x="2395" y="26"/>
                  <a:pt x="2444" y="14"/>
                  <a:pt x="2493" y="0"/>
                </a:cubicBezTo>
                <a:cubicBezTo>
                  <a:pt x="2493" y="0"/>
                  <a:pt x="2493" y="0"/>
                  <a:pt x="2558" y="0"/>
                </a:cubicBezTo>
                <a:cubicBezTo>
                  <a:pt x="2532" y="9"/>
                  <a:pt x="2532" y="9"/>
                  <a:pt x="2532" y="9"/>
                </a:cubicBezTo>
                <a:cubicBezTo>
                  <a:pt x="2473" y="26"/>
                  <a:pt x="2411" y="43"/>
                  <a:pt x="2351" y="57"/>
                </a:cubicBezTo>
                <a:cubicBezTo>
                  <a:pt x="2299" y="69"/>
                  <a:pt x="2258" y="77"/>
                  <a:pt x="2226" y="83"/>
                </a:cubicBezTo>
                <a:cubicBezTo>
                  <a:pt x="2167" y="94"/>
                  <a:pt x="2103" y="106"/>
                  <a:pt x="2039" y="116"/>
                </a:cubicBezTo>
                <a:cubicBezTo>
                  <a:pt x="1916" y="135"/>
                  <a:pt x="1820" y="146"/>
                  <a:pt x="1762" y="152"/>
                </a:cubicBezTo>
                <a:cubicBezTo>
                  <a:pt x="1713" y="158"/>
                  <a:pt x="1688" y="161"/>
                  <a:pt x="1658" y="163"/>
                </a:cubicBezTo>
                <a:cubicBezTo>
                  <a:pt x="1555" y="172"/>
                  <a:pt x="1474" y="173"/>
                  <a:pt x="1403" y="173"/>
                </a:cubicBezTo>
                <a:cubicBezTo>
                  <a:pt x="1390" y="174"/>
                  <a:pt x="1372" y="174"/>
                  <a:pt x="1349" y="174"/>
                </a:cubicBezTo>
                <a:close/>
              </a:path>
            </a:pathLst>
          </a:custGeom>
          <a:solidFill>
            <a:srgbClr val="E72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9070A79E-3C50-4AE9-AA96-518E8DC81898}"/>
              </a:ext>
            </a:extLst>
          </p:cNvPr>
          <p:cNvSpPr>
            <a:spLocks/>
          </p:cNvSpPr>
          <p:nvPr userDrawn="1"/>
        </p:nvSpPr>
        <p:spPr bwMode="auto">
          <a:xfrm>
            <a:off x="319088" y="2655888"/>
            <a:ext cx="101600" cy="134938"/>
          </a:xfrm>
          <a:custGeom>
            <a:avLst/>
            <a:gdLst>
              <a:gd name="T0" fmla="*/ 0 w 131"/>
              <a:gd name="T1" fmla="*/ 0 h 175"/>
              <a:gd name="T2" fmla="*/ 47 w 131"/>
              <a:gd name="T3" fmla="*/ 175 h 175"/>
              <a:gd name="T4" fmla="*/ 131 w 131"/>
              <a:gd name="T5" fmla="*/ 20 h 175"/>
              <a:gd name="T6" fmla="*/ 0 w 131"/>
              <a:gd name="T7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75">
                <a:moveTo>
                  <a:pt x="0" y="0"/>
                </a:moveTo>
                <a:cubicBezTo>
                  <a:pt x="19" y="60"/>
                  <a:pt x="29" y="114"/>
                  <a:pt x="47" y="175"/>
                </a:cubicBezTo>
                <a:cubicBezTo>
                  <a:pt x="74" y="121"/>
                  <a:pt x="104" y="74"/>
                  <a:pt x="131" y="20"/>
                </a:cubicBezTo>
                <a:cubicBezTo>
                  <a:pt x="85" y="13"/>
                  <a:pt x="46" y="6"/>
                  <a:pt x="0" y="0"/>
                </a:cubicBezTo>
                <a:close/>
              </a:path>
            </a:pathLst>
          </a:custGeom>
          <a:solidFill>
            <a:srgbClr val="C81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6590DADB-0174-43C3-A171-F0F49DBBD051}"/>
              </a:ext>
            </a:extLst>
          </p:cNvPr>
          <p:cNvSpPr>
            <a:spLocks/>
          </p:cNvSpPr>
          <p:nvPr userDrawn="1"/>
        </p:nvSpPr>
        <p:spPr bwMode="auto">
          <a:xfrm>
            <a:off x="2032000" y="2595563"/>
            <a:ext cx="95250" cy="109538"/>
          </a:xfrm>
          <a:custGeom>
            <a:avLst/>
            <a:gdLst>
              <a:gd name="T0" fmla="*/ 0 w 123"/>
              <a:gd name="T1" fmla="*/ 0 h 142"/>
              <a:gd name="T2" fmla="*/ 112 w 123"/>
              <a:gd name="T3" fmla="*/ 142 h 142"/>
              <a:gd name="T4" fmla="*/ 123 w 123"/>
              <a:gd name="T5" fmla="*/ 0 h 142"/>
              <a:gd name="T6" fmla="*/ 0 w 123"/>
              <a:gd name="T7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" h="142">
                <a:moveTo>
                  <a:pt x="0" y="0"/>
                </a:moveTo>
                <a:cubicBezTo>
                  <a:pt x="37" y="47"/>
                  <a:pt x="74" y="94"/>
                  <a:pt x="112" y="142"/>
                </a:cubicBezTo>
                <a:cubicBezTo>
                  <a:pt x="115" y="94"/>
                  <a:pt x="119" y="47"/>
                  <a:pt x="123" y="0"/>
                </a:cubicBezTo>
                <a:cubicBezTo>
                  <a:pt x="82" y="0"/>
                  <a:pt x="41" y="0"/>
                  <a:pt x="0" y="0"/>
                </a:cubicBezTo>
                <a:close/>
              </a:path>
            </a:pathLst>
          </a:custGeom>
          <a:solidFill>
            <a:srgbClr val="DF1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D1B124D-1845-49DE-B7F5-E5E06E467D6F}"/>
              </a:ext>
            </a:extLst>
          </p:cNvPr>
          <p:cNvSpPr>
            <a:spLocks/>
          </p:cNvSpPr>
          <p:nvPr userDrawn="1"/>
        </p:nvSpPr>
        <p:spPr bwMode="auto">
          <a:xfrm>
            <a:off x="2155825" y="2595563"/>
            <a:ext cx="74613" cy="79375"/>
          </a:xfrm>
          <a:custGeom>
            <a:avLst/>
            <a:gdLst>
              <a:gd name="T0" fmla="*/ 0 w 96"/>
              <a:gd name="T1" fmla="*/ 0 h 102"/>
              <a:gd name="T2" fmla="*/ 88 w 96"/>
              <a:gd name="T3" fmla="*/ 102 h 102"/>
              <a:gd name="T4" fmla="*/ 96 w 96"/>
              <a:gd name="T5" fmla="*/ 0 h 102"/>
              <a:gd name="T6" fmla="*/ 0 w 96"/>
              <a:gd name="T7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102">
                <a:moveTo>
                  <a:pt x="0" y="0"/>
                </a:moveTo>
                <a:cubicBezTo>
                  <a:pt x="30" y="34"/>
                  <a:pt x="59" y="68"/>
                  <a:pt x="88" y="102"/>
                </a:cubicBezTo>
                <a:cubicBezTo>
                  <a:pt x="91" y="68"/>
                  <a:pt x="93" y="34"/>
                  <a:pt x="96" y="0"/>
                </a:cubicBezTo>
                <a:cubicBezTo>
                  <a:pt x="64" y="0"/>
                  <a:pt x="32" y="0"/>
                  <a:pt x="0" y="0"/>
                </a:cubicBezTo>
                <a:close/>
              </a:path>
            </a:pathLst>
          </a:custGeom>
          <a:solidFill>
            <a:srgbClr val="8DC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43F86C9E-008E-4EE0-BCB6-2CC88F570D12}"/>
              </a:ext>
            </a:extLst>
          </p:cNvPr>
          <p:cNvSpPr>
            <a:spLocks/>
          </p:cNvSpPr>
          <p:nvPr userDrawn="1"/>
        </p:nvSpPr>
        <p:spPr bwMode="auto">
          <a:xfrm>
            <a:off x="2292350" y="2595563"/>
            <a:ext cx="39688" cy="44450"/>
          </a:xfrm>
          <a:custGeom>
            <a:avLst/>
            <a:gdLst>
              <a:gd name="T0" fmla="*/ 0 w 52"/>
              <a:gd name="T1" fmla="*/ 0 h 57"/>
              <a:gd name="T2" fmla="*/ 50 w 52"/>
              <a:gd name="T3" fmla="*/ 57 h 57"/>
              <a:gd name="T4" fmla="*/ 52 w 52"/>
              <a:gd name="T5" fmla="*/ 0 h 57"/>
              <a:gd name="T6" fmla="*/ 0 w 52"/>
              <a:gd name="T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57">
                <a:moveTo>
                  <a:pt x="0" y="0"/>
                </a:moveTo>
                <a:cubicBezTo>
                  <a:pt x="16" y="19"/>
                  <a:pt x="33" y="38"/>
                  <a:pt x="50" y="57"/>
                </a:cubicBezTo>
                <a:cubicBezTo>
                  <a:pt x="51" y="38"/>
                  <a:pt x="52" y="19"/>
                  <a:pt x="52" y="0"/>
                </a:cubicBezTo>
                <a:cubicBezTo>
                  <a:pt x="35" y="0"/>
                  <a:pt x="17" y="0"/>
                  <a:pt x="0" y="0"/>
                </a:cubicBezTo>
                <a:close/>
              </a:path>
            </a:pathLst>
          </a:custGeom>
          <a:solidFill>
            <a:srgbClr val="E71C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EE752170-F2DD-4B87-9BC8-2CE4A73E4F2F}"/>
              </a:ext>
            </a:extLst>
          </p:cNvPr>
          <p:cNvSpPr>
            <a:spLocks/>
          </p:cNvSpPr>
          <p:nvPr userDrawn="1"/>
        </p:nvSpPr>
        <p:spPr bwMode="auto">
          <a:xfrm>
            <a:off x="2430463" y="2595563"/>
            <a:ext cx="9525" cy="11113"/>
          </a:xfrm>
          <a:custGeom>
            <a:avLst/>
            <a:gdLst>
              <a:gd name="T0" fmla="*/ 0 w 13"/>
              <a:gd name="T1" fmla="*/ 0 h 14"/>
              <a:gd name="T2" fmla="*/ 10 w 13"/>
              <a:gd name="T3" fmla="*/ 14 h 14"/>
              <a:gd name="T4" fmla="*/ 13 w 13"/>
              <a:gd name="T5" fmla="*/ 0 h 14"/>
              <a:gd name="T6" fmla="*/ 0 w 13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4">
                <a:moveTo>
                  <a:pt x="0" y="0"/>
                </a:moveTo>
                <a:cubicBezTo>
                  <a:pt x="3" y="5"/>
                  <a:pt x="7" y="9"/>
                  <a:pt x="10" y="14"/>
                </a:cubicBezTo>
                <a:cubicBezTo>
                  <a:pt x="11" y="9"/>
                  <a:pt x="12" y="5"/>
                  <a:pt x="13" y="0"/>
                </a:cubicBezTo>
                <a:cubicBezTo>
                  <a:pt x="8" y="0"/>
                  <a:pt x="4" y="0"/>
                  <a:pt x="0" y="0"/>
                </a:cubicBezTo>
                <a:close/>
              </a:path>
            </a:pathLst>
          </a:custGeom>
          <a:solidFill>
            <a:srgbClr val="DDD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39900846-A1D1-4F0A-AD78-F5981818D33F}"/>
              </a:ext>
            </a:extLst>
          </p:cNvPr>
          <p:cNvSpPr>
            <a:spLocks/>
          </p:cNvSpPr>
          <p:nvPr userDrawn="1"/>
        </p:nvSpPr>
        <p:spPr bwMode="auto">
          <a:xfrm>
            <a:off x="912813" y="2592388"/>
            <a:ext cx="98425" cy="127000"/>
          </a:xfrm>
          <a:custGeom>
            <a:avLst/>
            <a:gdLst>
              <a:gd name="T0" fmla="*/ 127 w 127"/>
              <a:gd name="T1" fmla="*/ 20 h 166"/>
              <a:gd name="T2" fmla="*/ 21 w 127"/>
              <a:gd name="T3" fmla="*/ 166 h 166"/>
              <a:gd name="T4" fmla="*/ 0 w 127"/>
              <a:gd name="T5" fmla="*/ 0 h 166"/>
              <a:gd name="T6" fmla="*/ 127 w 127"/>
              <a:gd name="T7" fmla="*/ 2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" h="166">
                <a:moveTo>
                  <a:pt x="127" y="20"/>
                </a:moveTo>
                <a:cubicBezTo>
                  <a:pt x="91" y="68"/>
                  <a:pt x="56" y="117"/>
                  <a:pt x="21" y="166"/>
                </a:cubicBezTo>
                <a:cubicBezTo>
                  <a:pt x="14" y="111"/>
                  <a:pt x="7" y="55"/>
                  <a:pt x="0" y="0"/>
                </a:cubicBezTo>
                <a:cubicBezTo>
                  <a:pt x="42" y="6"/>
                  <a:pt x="84" y="13"/>
                  <a:pt x="127" y="20"/>
                </a:cubicBezTo>
                <a:close/>
              </a:path>
            </a:pathLst>
          </a:custGeom>
          <a:solidFill>
            <a:srgbClr val="DA1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26912DCB-4F8D-4BE4-A7B7-96824C8D1547}"/>
              </a:ext>
            </a:extLst>
          </p:cNvPr>
          <p:cNvSpPr>
            <a:spLocks/>
          </p:cNvSpPr>
          <p:nvPr userDrawn="1"/>
        </p:nvSpPr>
        <p:spPr bwMode="auto">
          <a:xfrm>
            <a:off x="1014413" y="2611438"/>
            <a:ext cx="101600" cy="142875"/>
          </a:xfrm>
          <a:custGeom>
            <a:avLst/>
            <a:gdLst>
              <a:gd name="T0" fmla="*/ 0 w 131"/>
              <a:gd name="T1" fmla="*/ 0 h 185"/>
              <a:gd name="T2" fmla="*/ 31 w 131"/>
              <a:gd name="T3" fmla="*/ 185 h 185"/>
              <a:gd name="T4" fmla="*/ 131 w 131"/>
              <a:gd name="T5" fmla="*/ 36 h 185"/>
              <a:gd name="T6" fmla="*/ 0 w 131"/>
              <a:gd name="T7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85">
                <a:moveTo>
                  <a:pt x="0" y="0"/>
                </a:moveTo>
                <a:cubicBezTo>
                  <a:pt x="10" y="62"/>
                  <a:pt x="21" y="124"/>
                  <a:pt x="31" y="185"/>
                </a:cubicBezTo>
                <a:cubicBezTo>
                  <a:pt x="64" y="136"/>
                  <a:pt x="98" y="86"/>
                  <a:pt x="131" y="36"/>
                </a:cubicBezTo>
                <a:cubicBezTo>
                  <a:pt x="87" y="24"/>
                  <a:pt x="44" y="12"/>
                  <a:pt x="0" y="0"/>
                </a:cubicBezTo>
                <a:close/>
              </a:path>
            </a:pathLst>
          </a:custGeom>
          <a:solidFill>
            <a:srgbClr val="F9A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A8EA4504-6A31-42D8-A9C8-C8758A5E1307}"/>
              </a:ext>
            </a:extLst>
          </p:cNvPr>
          <p:cNvSpPr>
            <a:spLocks/>
          </p:cNvSpPr>
          <p:nvPr userDrawn="1"/>
        </p:nvSpPr>
        <p:spPr bwMode="auto">
          <a:xfrm>
            <a:off x="1122363" y="2640013"/>
            <a:ext cx="100013" cy="144463"/>
          </a:xfrm>
          <a:custGeom>
            <a:avLst/>
            <a:gdLst>
              <a:gd name="T0" fmla="*/ 0 w 130"/>
              <a:gd name="T1" fmla="*/ 0 h 186"/>
              <a:gd name="T2" fmla="*/ 30 w 130"/>
              <a:gd name="T3" fmla="*/ 186 h 186"/>
              <a:gd name="T4" fmla="*/ 130 w 130"/>
              <a:gd name="T5" fmla="*/ 36 h 186"/>
              <a:gd name="T6" fmla="*/ 0 w 130"/>
              <a:gd name="T7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86">
                <a:moveTo>
                  <a:pt x="0" y="0"/>
                </a:moveTo>
                <a:cubicBezTo>
                  <a:pt x="10" y="62"/>
                  <a:pt x="20" y="124"/>
                  <a:pt x="30" y="186"/>
                </a:cubicBezTo>
                <a:cubicBezTo>
                  <a:pt x="64" y="136"/>
                  <a:pt x="97" y="86"/>
                  <a:pt x="130" y="36"/>
                </a:cubicBezTo>
                <a:cubicBezTo>
                  <a:pt x="87" y="24"/>
                  <a:pt x="43" y="12"/>
                  <a:pt x="0" y="0"/>
                </a:cubicBezTo>
                <a:close/>
              </a:path>
            </a:pathLst>
          </a:custGeom>
          <a:solidFill>
            <a:srgbClr val="7CBA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E8CD7AFF-3F6A-4FF3-8FE0-986ECDD5CB5F}"/>
              </a:ext>
            </a:extLst>
          </p:cNvPr>
          <p:cNvSpPr>
            <a:spLocks/>
          </p:cNvSpPr>
          <p:nvPr userDrawn="1"/>
        </p:nvSpPr>
        <p:spPr bwMode="auto">
          <a:xfrm>
            <a:off x="1330325" y="2690813"/>
            <a:ext cx="103188" cy="141288"/>
          </a:xfrm>
          <a:custGeom>
            <a:avLst/>
            <a:gdLst>
              <a:gd name="T0" fmla="*/ 0 w 135"/>
              <a:gd name="T1" fmla="*/ 0 h 184"/>
              <a:gd name="T2" fmla="*/ 45 w 135"/>
              <a:gd name="T3" fmla="*/ 184 h 184"/>
              <a:gd name="T4" fmla="*/ 135 w 135"/>
              <a:gd name="T5" fmla="*/ 26 h 184"/>
              <a:gd name="T6" fmla="*/ 0 w 135"/>
              <a:gd name="T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184">
                <a:moveTo>
                  <a:pt x="0" y="0"/>
                </a:moveTo>
                <a:cubicBezTo>
                  <a:pt x="15" y="61"/>
                  <a:pt x="30" y="123"/>
                  <a:pt x="45" y="184"/>
                </a:cubicBezTo>
                <a:cubicBezTo>
                  <a:pt x="75" y="131"/>
                  <a:pt x="105" y="79"/>
                  <a:pt x="135" y="26"/>
                </a:cubicBezTo>
                <a:cubicBezTo>
                  <a:pt x="90" y="18"/>
                  <a:pt x="45" y="9"/>
                  <a:pt x="0" y="0"/>
                </a:cubicBezTo>
                <a:close/>
              </a:path>
            </a:pathLst>
          </a:custGeom>
          <a:solidFill>
            <a:srgbClr val="F7A9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9521FAE-F089-4AB1-8877-E1178CA6F614}"/>
              </a:ext>
            </a:extLst>
          </p:cNvPr>
          <p:cNvSpPr>
            <a:spLocks/>
          </p:cNvSpPr>
          <p:nvPr userDrawn="1"/>
        </p:nvSpPr>
        <p:spPr bwMode="auto">
          <a:xfrm>
            <a:off x="1439863" y="2708275"/>
            <a:ext cx="103188" cy="141288"/>
          </a:xfrm>
          <a:custGeom>
            <a:avLst/>
            <a:gdLst>
              <a:gd name="T0" fmla="*/ 0 w 134"/>
              <a:gd name="T1" fmla="*/ 0 h 184"/>
              <a:gd name="T2" fmla="*/ 44 w 134"/>
              <a:gd name="T3" fmla="*/ 184 h 184"/>
              <a:gd name="T4" fmla="*/ 134 w 134"/>
              <a:gd name="T5" fmla="*/ 26 h 184"/>
              <a:gd name="T6" fmla="*/ 0 w 134"/>
              <a:gd name="T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184">
                <a:moveTo>
                  <a:pt x="0" y="0"/>
                </a:moveTo>
                <a:cubicBezTo>
                  <a:pt x="14" y="61"/>
                  <a:pt x="29" y="122"/>
                  <a:pt x="44" y="184"/>
                </a:cubicBezTo>
                <a:cubicBezTo>
                  <a:pt x="74" y="131"/>
                  <a:pt x="104" y="79"/>
                  <a:pt x="134" y="26"/>
                </a:cubicBezTo>
                <a:cubicBezTo>
                  <a:pt x="89" y="17"/>
                  <a:pt x="44" y="9"/>
                  <a:pt x="0" y="0"/>
                </a:cubicBezTo>
                <a:close/>
              </a:path>
            </a:pathLst>
          </a:custGeom>
          <a:solidFill>
            <a:srgbClr val="5DAC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1D0429BB-267E-42D6-837D-3C98D9C1DD40}"/>
              </a:ext>
            </a:extLst>
          </p:cNvPr>
          <p:cNvSpPr>
            <a:spLocks/>
          </p:cNvSpPr>
          <p:nvPr userDrawn="1"/>
        </p:nvSpPr>
        <p:spPr bwMode="auto">
          <a:xfrm>
            <a:off x="1543050" y="2727325"/>
            <a:ext cx="101600" cy="138113"/>
          </a:xfrm>
          <a:custGeom>
            <a:avLst/>
            <a:gdLst>
              <a:gd name="T0" fmla="*/ 0 w 132"/>
              <a:gd name="T1" fmla="*/ 0 h 179"/>
              <a:gd name="T2" fmla="*/ 47 w 132"/>
              <a:gd name="T3" fmla="*/ 179 h 179"/>
              <a:gd name="T4" fmla="*/ 132 w 132"/>
              <a:gd name="T5" fmla="*/ 20 h 179"/>
              <a:gd name="T6" fmla="*/ 0 w 132"/>
              <a:gd name="T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179">
                <a:moveTo>
                  <a:pt x="0" y="0"/>
                </a:moveTo>
                <a:cubicBezTo>
                  <a:pt x="16" y="59"/>
                  <a:pt x="31" y="119"/>
                  <a:pt x="47" y="179"/>
                </a:cubicBezTo>
                <a:cubicBezTo>
                  <a:pt x="75" y="126"/>
                  <a:pt x="104" y="73"/>
                  <a:pt x="132" y="20"/>
                </a:cubicBezTo>
                <a:cubicBezTo>
                  <a:pt x="88" y="13"/>
                  <a:pt x="44" y="7"/>
                  <a:pt x="0" y="0"/>
                </a:cubicBezTo>
                <a:close/>
              </a:path>
            </a:pathLst>
          </a:custGeom>
          <a:solidFill>
            <a:srgbClr val="CE1E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3468AD5-81B7-4672-AE54-ACCE5C2DCEA4}"/>
              </a:ext>
            </a:extLst>
          </p:cNvPr>
          <p:cNvSpPr>
            <a:spLocks/>
          </p:cNvSpPr>
          <p:nvPr userDrawn="1"/>
        </p:nvSpPr>
        <p:spPr bwMode="auto">
          <a:xfrm>
            <a:off x="1651000" y="2743200"/>
            <a:ext cx="103188" cy="144463"/>
          </a:xfrm>
          <a:custGeom>
            <a:avLst/>
            <a:gdLst>
              <a:gd name="T0" fmla="*/ 0 w 134"/>
              <a:gd name="T1" fmla="*/ 0 h 186"/>
              <a:gd name="T2" fmla="*/ 52 w 134"/>
              <a:gd name="T3" fmla="*/ 186 h 186"/>
              <a:gd name="T4" fmla="*/ 134 w 134"/>
              <a:gd name="T5" fmla="*/ 17 h 186"/>
              <a:gd name="T6" fmla="*/ 0 w 134"/>
              <a:gd name="T7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186">
                <a:moveTo>
                  <a:pt x="0" y="0"/>
                </a:moveTo>
                <a:cubicBezTo>
                  <a:pt x="17" y="62"/>
                  <a:pt x="34" y="124"/>
                  <a:pt x="52" y="186"/>
                </a:cubicBezTo>
                <a:cubicBezTo>
                  <a:pt x="79" y="129"/>
                  <a:pt x="107" y="73"/>
                  <a:pt x="134" y="17"/>
                </a:cubicBezTo>
                <a:cubicBezTo>
                  <a:pt x="90" y="11"/>
                  <a:pt x="45" y="6"/>
                  <a:pt x="0" y="0"/>
                </a:cubicBezTo>
                <a:close/>
              </a:path>
            </a:pathLst>
          </a:custGeom>
          <a:solidFill>
            <a:srgbClr val="F8AB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DA4D869-9E6D-4C89-8796-E3D2DD4FBC9D}"/>
              </a:ext>
            </a:extLst>
          </p:cNvPr>
          <p:cNvSpPr>
            <a:spLocks/>
          </p:cNvSpPr>
          <p:nvPr userDrawn="1"/>
        </p:nvSpPr>
        <p:spPr bwMode="auto">
          <a:xfrm>
            <a:off x="1757363" y="2759075"/>
            <a:ext cx="106363" cy="138113"/>
          </a:xfrm>
          <a:custGeom>
            <a:avLst/>
            <a:gdLst>
              <a:gd name="T0" fmla="*/ 0 w 137"/>
              <a:gd name="T1" fmla="*/ 0 h 180"/>
              <a:gd name="T2" fmla="*/ 54 w 137"/>
              <a:gd name="T3" fmla="*/ 180 h 180"/>
              <a:gd name="T4" fmla="*/ 137 w 137"/>
              <a:gd name="T5" fmla="*/ 12 h 180"/>
              <a:gd name="T6" fmla="*/ 0 w 137"/>
              <a:gd name="T7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7" h="180">
                <a:moveTo>
                  <a:pt x="0" y="0"/>
                </a:moveTo>
                <a:cubicBezTo>
                  <a:pt x="18" y="60"/>
                  <a:pt x="36" y="120"/>
                  <a:pt x="54" y="180"/>
                </a:cubicBezTo>
                <a:cubicBezTo>
                  <a:pt x="81" y="124"/>
                  <a:pt x="109" y="68"/>
                  <a:pt x="137" y="12"/>
                </a:cubicBezTo>
                <a:cubicBezTo>
                  <a:pt x="91" y="8"/>
                  <a:pt x="46" y="4"/>
                  <a:pt x="0" y="0"/>
                </a:cubicBezTo>
                <a:close/>
              </a:path>
            </a:pathLst>
          </a:custGeom>
          <a:solidFill>
            <a:srgbClr val="78B9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6F4650F3-2C34-4C66-ACFD-09E911A84A02}"/>
              </a:ext>
            </a:extLst>
          </p:cNvPr>
          <p:cNvSpPr>
            <a:spLocks/>
          </p:cNvSpPr>
          <p:nvPr userDrawn="1"/>
        </p:nvSpPr>
        <p:spPr bwMode="auto">
          <a:xfrm>
            <a:off x="1863725" y="2771775"/>
            <a:ext cx="104775" cy="130175"/>
          </a:xfrm>
          <a:custGeom>
            <a:avLst/>
            <a:gdLst>
              <a:gd name="T0" fmla="*/ 0 w 135"/>
              <a:gd name="T1" fmla="*/ 0 h 169"/>
              <a:gd name="T2" fmla="*/ 61 w 135"/>
              <a:gd name="T3" fmla="*/ 169 h 169"/>
              <a:gd name="T4" fmla="*/ 135 w 135"/>
              <a:gd name="T5" fmla="*/ 10 h 169"/>
              <a:gd name="T6" fmla="*/ 0 w 135"/>
              <a:gd name="T7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169">
                <a:moveTo>
                  <a:pt x="0" y="0"/>
                </a:moveTo>
                <a:cubicBezTo>
                  <a:pt x="21" y="56"/>
                  <a:pt x="41" y="112"/>
                  <a:pt x="61" y="169"/>
                </a:cubicBezTo>
                <a:cubicBezTo>
                  <a:pt x="86" y="116"/>
                  <a:pt x="110" y="63"/>
                  <a:pt x="135" y="10"/>
                </a:cubicBezTo>
                <a:cubicBezTo>
                  <a:pt x="90" y="6"/>
                  <a:pt x="45" y="3"/>
                  <a:pt x="0" y="0"/>
                </a:cubicBezTo>
                <a:close/>
              </a:path>
            </a:pathLst>
          </a:custGeom>
          <a:solidFill>
            <a:srgbClr val="D41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C925BD65-5E27-4A81-AA40-4EA71B98B1FB}"/>
              </a:ext>
            </a:extLst>
          </p:cNvPr>
          <p:cNvSpPr>
            <a:spLocks/>
          </p:cNvSpPr>
          <p:nvPr userDrawn="1"/>
        </p:nvSpPr>
        <p:spPr bwMode="auto">
          <a:xfrm>
            <a:off x="1970088" y="2781300"/>
            <a:ext cx="106363" cy="133350"/>
          </a:xfrm>
          <a:custGeom>
            <a:avLst/>
            <a:gdLst>
              <a:gd name="T0" fmla="*/ 0 w 137"/>
              <a:gd name="T1" fmla="*/ 0 h 174"/>
              <a:gd name="T2" fmla="*/ 70 w 137"/>
              <a:gd name="T3" fmla="*/ 174 h 174"/>
              <a:gd name="T4" fmla="*/ 137 w 137"/>
              <a:gd name="T5" fmla="*/ 7 h 174"/>
              <a:gd name="T6" fmla="*/ 0 w 137"/>
              <a:gd name="T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7" h="174">
                <a:moveTo>
                  <a:pt x="0" y="0"/>
                </a:moveTo>
                <a:cubicBezTo>
                  <a:pt x="24" y="58"/>
                  <a:pt x="47" y="116"/>
                  <a:pt x="70" y="174"/>
                </a:cubicBezTo>
                <a:cubicBezTo>
                  <a:pt x="92" y="118"/>
                  <a:pt x="114" y="62"/>
                  <a:pt x="137" y="7"/>
                </a:cubicBezTo>
                <a:cubicBezTo>
                  <a:pt x="91" y="4"/>
                  <a:pt x="46" y="2"/>
                  <a:pt x="0" y="0"/>
                </a:cubicBezTo>
                <a:close/>
              </a:path>
            </a:pathLst>
          </a:custGeom>
          <a:solidFill>
            <a:srgbClr val="F7A6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1155AE77-83B0-4BAF-A146-857D6B0E17A1}"/>
              </a:ext>
            </a:extLst>
          </p:cNvPr>
          <p:cNvSpPr>
            <a:spLocks/>
          </p:cNvSpPr>
          <p:nvPr userDrawn="1"/>
        </p:nvSpPr>
        <p:spPr bwMode="auto">
          <a:xfrm>
            <a:off x="2081213" y="2786063"/>
            <a:ext cx="104775" cy="134938"/>
          </a:xfrm>
          <a:custGeom>
            <a:avLst/>
            <a:gdLst>
              <a:gd name="T0" fmla="*/ 0 w 135"/>
              <a:gd name="T1" fmla="*/ 0 h 175"/>
              <a:gd name="T2" fmla="*/ 70 w 135"/>
              <a:gd name="T3" fmla="*/ 175 h 175"/>
              <a:gd name="T4" fmla="*/ 135 w 135"/>
              <a:gd name="T5" fmla="*/ 4 h 175"/>
              <a:gd name="T6" fmla="*/ 0 w 135"/>
              <a:gd name="T7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175">
                <a:moveTo>
                  <a:pt x="0" y="0"/>
                </a:moveTo>
                <a:cubicBezTo>
                  <a:pt x="23" y="59"/>
                  <a:pt x="46" y="117"/>
                  <a:pt x="70" y="175"/>
                </a:cubicBezTo>
                <a:cubicBezTo>
                  <a:pt x="91" y="118"/>
                  <a:pt x="113" y="61"/>
                  <a:pt x="135" y="4"/>
                </a:cubicBezTo>
                <a:cubicBezTo>
                  <a:pt x="90" y="3"/>
                  <a:pt x="45" y="2"/>
                  <a:pt x="0" y="0"/>
                </a:cubicBezTo>
                <a:close/>
              </a:path>
            </a:pathLst>
          </a:custGeom>
          <a:solidFill>
            <a:srgbClr val="6CB6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BA0E0B0-5779-45F6-A802-F87E420127FE}"/>
              </a:ext>
            </a:extLst>
          </p:cNvPr>
          <p:cNvSpPr>
            <a:spLocks/>
          </p:cNvSpPr>
          <p:nvPr userDrawn="1"/>
        </p:nvSpPr>
        <p:spPr bwMode="auto">
          <a:xfrm>
            <a:off x="2185988" y="2782888"/>
            <a:ext cx="100013" cy="131763"/>
          </a:xfrm>
          <a:custGeom>
            <a:avLst/>
            <a:gdLst>
              <a:gd name="T0" fmla="*/ 0 w 131"/>
              <a:gd name="T1" fmla="*/ 9 h 172"/>
              <a:gd name="T2" fmla="*/ 81 w 131"/>
              <a:gd name="T3" fmla="*/ 172 h 172"/>
              <a:gd name="T4" fmla="*/ 131 w 131"/>
              <a:gd name="T5" fmla="*/ 0 h 172"/>
              <a:gd name="T6" fmla="*/ 0 w 131"/>
              <a:gd name="T7" fmla="*/ 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72">
                <a:moveTo>
                  <a:pt x="0" y="9"/>
                </a:moveTo>
                <a:cubicBezTo>
                  <a:pt x="27" y="63"/>
                  <a:pt x="54" y="117"/>
                  <a:pt x="81" y="172"/>
                </a:cubicBezTo>
                <a:cubicBezTo>
                  <a:pt x="97" y="115"/>
                  <a:pt x="114" y="58"/>
                  <a:pt x="131" y="0"/>
                </a:cubicBezTo>
                <a:cubicBezTo>
                  <a:pt x="87" y="3"/>
                  <a:pt x="44" y="6"/>
                  <a:pt x="0" y="9"/>
                </a:cubicBezTo>
                <a:close/>
              </a:path>
            </a:pathLst>
          </a:custGeom>
          <a:solidFill>
            <a:srgbClr val="C91D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43D98D60-598B-45D7-97B6-29F039431059}"/>
              </a:ext>
            </a:extLst>
          </p:cNvPr>
          <p:cNvSpPr>
            <a:spLocks/>
          </p:cNvSpPr>
          <p:nvPr userDrawn="1"/>
        </p:nvSpPr>
        <p:spPr bwMode="auto">
          <a:xfrm>
            <a:off x="2295525" y="2778125"/>
            <a:ext cx="100013" cy="133350"/>
          </a:xfrm>
          <a:custGeom>
            <a:avLst/>
            <a:gdLst>
              <a:gd name="T0" fmla="*/ 0 w 130"/>
              <a:gd name="T1" fmla="*/ 9 h 174"/>
              <a:gd name="T2" fmla="*/ 85 w 130"/>
              <a:gd name="T3" fmla="*/ 174 h 174"/>
              <a:gd name="T4" fmla="*/ 130 w 130"/>
              <a:gd name="T5" fmla="*/ 0 h 174"/>
              <a:gd name="T6" fmla="*/ 0 w 130"/>
              <a:gd name="T7" fmla="*/ 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74">
                <a:moveTo>
                  <a:pt x="0" y="9"/>
                </a:moveTo>
                <a:cubicBezTo>
                  <a:pt x="28" y="64"/>
                  <a:pt x="57" y="119"/>
                  <a:pt x="85" y="174"/>
                </a:cubicBezTo>
                <a:cubicBezTo>
                  <a:pt x="100" y="116"/>
                  <a:pt x="115" y="58"/>
                  <a:pt x="130" y="0"/>
                </a:cubicBezTo>
                <a:cubicBezTo>
                  <a:pt x="86" y="3"/>
                  <a:pt x="43" y="6"/>
                  <a:pt x="0" y="9"/>
                </a:cubicBezTo>
                <a:close/>
              </a:path>
            </a:pathLst>
          </a:custGeom>
          <a:solidFill>
            <a:srgbClr val="FDC5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C60ABAF4-E5F3-4744-BD4B-E352834A8FE9}"/>
              </a:ext>
            </a:extLst>
          </p:cNvPr>
          <p:cNvSpPr>
            <a:spLocks/>
          </p:cNvSpPr>
          <p:nvPr userDrawn="1"/>
        </p:nvSpPr>
        <p:spPr bwMode="auto">
          <a:xfrm>
            <a:off x="2403475" y="2767013"/>
            <a:ext cx="101600" cy="133350"/>
          </a:xfrm>
          <a:custGeom>
            <a:avLst/>
            <a:gdLst>
              <a:gd name="T0" fmla="*/ 0 w 133"/>
              <a:gd name="T1" fmla="*/ 15 h 174"/>
              <a:gd name="T2" fmla="*/ 88 w 133"/>
              <a:gd name="T3" fmla="*/ 174 h 174"/>
              <a:gd name="T4" fmla="*/ 133 w 133"/>
              <a:gd name="T5" fmla="*/ 0 h 174"/>
              <a:gd name="T6" fmla="*/ 0 w 133"/>
              <a:gd name="T7" fmla="*/ 15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" h="174">
                <a:moveTo>
                  <a:pt x="0" y="15"/>
                </a:moveTo>
                <a:cubicBezTo>
                  <a:pt x="29" y="68"/>
                  <a:pt x="59" y="121"/>
                  <a:pt x="88" y="174"/>
                </a:cubicBezTo>
                <a:cubicBezTo>
                  <a:pt x="103" y="116"/>
                  <a:pt x="118" y="58"/>
                  <a:pt x="133" y="0"/>
                </a:cubicBezTo>
                <a:cubicBezTo>
                  <a:pt x="88" y="5"/>
                  <a:pt x="44" y="10"/>
                  <a:pt x="0" y="15"/>
                </a:cubicBezTo>
                <a:close/>
              </a:path>
            </a:pathLst>
          </a:custGeom>
          <a:solidFill>
            <a:srgbClr val="77B9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C4CA4313-0A94-465A-BB92-A22D79172146}"/>
              </a:ext>
            </a:extLst>
          </p:cNvPr>
          <p:cNvSpPr>
            <a:spLocks/>
          </p:cNvSpPr>
          <p:nvPr userDrawn="1"/>
        </p:nvSpPr>
        <p:spPr bwMode="auto">
          <a:xfrm>
            <a:off x="2509838" y="2755900"/>
            <a:ext cx="100013" cy="130175"/>
          </a:xfrm>
          <a:custGeom>
            <a:avLst/>
            <a:gdLst>
              <a:gd name="T0" fmla="*/ 0 w 129"/>
              <a:gd name="T1" fmla="*/ 14 h 169"/>
              <a:gd name="T2" fmla="*/ 94 w 129"/>
              <a:gd name="T3" fmla="*/ 169 h 169"/>
              <a:gd name="T4" fmla="*/ 129 w 129"/>
              <a:gd name="T5" fmla="*/ 0 h 169"/>
              <a:gd name="T6" fmla="*/ 0 w 129"/>
              <a:gd name="T7" fmla="*/ 14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69">
                <a:moveTo>
                  <a:pt x="0" y="14"/>
                </a:moveTo>
                <a:cubicBezTo>
                  <a:pt x="31" y="65"/>
                  <a:pt x="63" y="117"/>
                  <a:pt x="94" y="169"/>
                </a:cubicBezTo>
                <a:cubicBezTo>
                  <a:pt x="105" y="112"/>
                  <a:pt x="117" y="56"/>
                  <a:pt x="129" y="0"/>
                </a:cubicBezTo>
                <a:cubicBezTo>
                  <a:pt x="86" y="4"/>
                  <a:pt x="43" y="9"/>
                  <a:pt x="0" y="14"/>
                </a:cubicBezTo>
                <a:close/>
              </a:path>
            </a:pathLst>
          </a:custGeom>
          <a:solidFill>
            <a:srgbClr val="D619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06A74A17-1ABC-45AD-A0C5-0157BC00313B}"/>
              </a:ext>
            </a:extLst>
          </p:cNvPr>
          <p:cNvSpPr>
            <a:spLocks/>
          </p:cNvSpPr>
          <p:nvPr userDrawn="1"/>
        </p:nvSpPr>
        <p:spPr bwMode="auto">
          <a:xfrm>
            <a:off x="2617788" y="2740025"/>
            <a:ext cx="101600" cy="134938"/>
          </a:xfrm>
          <a:custGeom>
            <a:avLst/>
            <a:gdLst>
              <a:gd name="T0" fmla="*/ 0 w 133"/>
              <a:gd name="T1" fmla="*/ 20 h 175"/>
              <a:gd name="T2" fmla="*/ 101 w 133"/>
              <a:gd name="T3" fmla="*/ 175 h 175"/>
              <a:gd name="T4" fmla="*/ 133 w 133"/>
              <a:gd name="T5" fmla="*/ 0 h 175"/>
              <a:gd name="T6" fmla="*/ 0 w 133"/>
              <a:gd name="T7" fmla="*/ 2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" h="175">
                <a:moveTo>
                  <a:pt x="0" y="20"/>
                </a:moveTo>
                <a:cubicBezTo>
                  <a:pt x="34" y="71"/>
                  <a:pt x="67" y="123"/>
                  <a:pt x="101" y="175"/>
                </a:cubicBezTo>
                <a:cubicBezTo>
                  <a:pt x="111" y="117"/>
                  <a:pt x="122" y="58"/>
                  <a:pt x="133" y="0"/>
                </a:cubicBezTo>
                <a:cubicBezTo>
                  <a:pt x="89" y="6"/>
                  <a:pt x="45" y="13"/>
                  <a:pt x="0" y="20"/>
                </a:cubicBezTo>
                <a:close/>
              </a:path>
            </a:pathLst>
          </a:custGeom>
          <a:solidFill>
            <a:srgbClr val="F7A7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74205BC2-2F82-4F7A-9B93-7E68A13C52DA}"/>
              </a:ext>
            </a:extLst>
          </p:cNvPr>
          <p:cNvSpPr>
            <a:spLocks/>
          </p:cNvSpPr>
          <p:nvPr userDrawn="1"/>
        </p:nvSpPr>
        <p:spPr bwMode="auto">
          <a:xfrm>
            <a:off x="2725738" y="2720975"/>
            <a:ext cx="103188" cy="133350"/>
          </a:xfrm>
          <a:custGeom>
            <a:avLst/>
            <a:gdLst>
              <a:gd name="T0" fmla="*/ 0 w 133"/>
              <a:gd name="T1" fmla="*/ 23 h 173"/>
              <a:gd name="T2" fmla="*/ 101 w 133"/>
              <a:gd name="T3" fmla="*/ 173 h 173"/>
              <a:gd name="T4" fmla="*/ 133 w 133"/>
              <a:gd name="T5" fmla="*/ 0 h 173"/>
              <a:gd name="T6" fmla="*/ 0 w 133"/>
              <a:gd name="T7" fmla="*/ 2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" h="173">
                <a:moveTo>
                  <a:pt x="0" y="23"/>
                </a:moveTo>
                <a:cubicBezTo>
                  <a:pt x="34" y="73"/>
                  <a:pt x="67" y="123"/>
                  <a:pt x="101" y="173"/>
                </a:cubicBezTo>
                <a:cubicBezTo>
                  <a:pt x="112" y="115"/>
                  <a:pt x="122" y="58"/>
                  <a:pt x="133" y="0"/>
                </a:cubicBezTo>
                <a:cubicBezTo>
                  <a:pt x="88" y="8"/>
                  <a:pt x="44" y="15"/>
                  <a:pt x="0" y="23"/>
                </a:cubicBezTo>
                <a:close/>
              </a:path>
            </a:pathLst>
          </a:custGeom>
          <a:solidFill>
            <a:srgbClr val="78B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431A45EA-9CD7-48CF-9A47-6952A958BA8F}"/>
              </a:ext>
            </a:extLst>
          </p:cNvPr>
          <p:cNvSpPr>
            <a:spLocks/>
          </p:cNvSpPr>
          <p:nvPr userDrawn="1"/>
        </p:nvSpPr>
        <p:spPr bwMode="auto">
          <a:xfrm>
            <a:off x="2832100" y="2701925"/>
            <a:ext cx="96838" cy="133350"/>
          </a:xfrm>
          <a:custGeom>
            <a:avLst/>
            <a:gdLst>
              <a:gd name="T0" fmla="*/ 0 w 126"/>
              <a:gd name="T1" fmla="*/ 25 h 172"/>
              <a:gd name="T2" fmla="*/ 100 w 126"/>
              <a:gd name="T3" fmla="*/ 172 h 172"/>
              <a:gd name="T4" fmla="*/ 126 w 126"/>
              <a:gd name="T5" fmla="*/ 0 h 172"/>
              <a:gd name="T6" fmla="*/ 0 w 126"/>
              <a:gd name="T7" fmla="*/ 25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6" h="172">
                <a:moveTo>
                  <a:pt x="0" y="25"/>
                </a:moveTo>
                <a:cubicBezTo>
                  <a:pt x="33" y="74"/>
                  <a:pt x="66" y="123"/>
                  <a:pt x="100" y="172"/>
                </a:cubicBezTo>
                <a:cubicBezTo>
                  <a:pt x="108" y="114"/>
                  <a:pt x="117" y="57"/>
                  <a:pt x="126" y="0"/>
                </a:cubicBezTo>
                <a:cubicBezTo>
                  <a:pt x="84" y="8"/>
                  <a:pt x="42" y="16"/>
                  <a:pt x="0" y="25"/>
                </a:cubicBezTo>
                <a:close/>
              </a:path>
            </a:pathLst>
          </a:custGeom>
          <a:solidFill>
            <a:srgbClr val="DF1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CCBCDE0B-7835-4CB5-A886-EA154BC7286D}"/>
              </a:ext>
            </a:extLst>
          </p:cNvPr>
          <p:cNvSpPr>
            <a:spLocks/>
          </p:cNvSpPr>
          <p:nvPr userDrawn="1"/>
        </p:nvSpPr>
        <p:spPr bwMode="auto">
          <a:xfrm>
            <a:off x="962025" y="2593975"/>
            <a:ext cx="1966913" cy="196850"/>
          </a:xfrm>
          <a:custGeom>
            <a:avLst/>
            <a:gdLst>
              <a:gd name="T0" fmla="*/ 1337 w 2553"/>
              <a:gd name="T1" fmla="*/ 247 h 256"/>
              <a:gd name="T2" fmla="*/ 1247 w 2553"/>
              <a:gd name="T3" fmla="*/ 241 h 256"/>
              <a:gd name="T4" fmla="*/ 873 w 2553"/>
              <a:gd name="T5" fmla="*/ 195 h 256"/>
              <a:gd name="T6" fmla="*/ 646 w 2553"/>
              <a:gd name="T7" fmla="*/ 158 h 256"/>
              <a:gd name="T8" fmla="*/ 123 w 2553"/>
              <a:gd name="T9" fmla="*/ 41 h 256"/>
              <a:gd name="T10" fmla="*/ 87 w 2553"/>
              <a:gd name="T11" fmla="*/ 30 h 256"/>
              <a:gd name="T12" fmla="*/ 26 w 2553"/>
              <a:gd name="T13" fmla="*/ 11 h 256"/>
              <a:gd name="T14" fmla="*/ 0 w 2553"/>
              <a:gd name="T15" fmla="*/ 0 h 256"/>
              <a:gd name="T16" fmla="*/ 68 w 2553"/>
              <a:gd name="T17" fmla="*/ 4 h 256"/>
              <a:gd name="T18" fmla="*/ 93 w 2553"/>
              <a:gd name="T19" fmla="*/ 11 h 256"/>
              <a:gd name="T20" fmla="*/ 129 w 2553"/>
              <a:gd name="T21" fmla="*/ 22 h 256"/>
              <a:gd name="T22" fmla="*/ 650 w 2553"/>
              <a:gd name="T23" fmla="*/ 138 h 256"/>
              <a:gd name="T24" fmla="*/ 876 w 2553"/>
              <a:gd name="T25" fmla="*/ 176 h 256"/>
              <a:gd name="T26" fmla="*/ 1248 w 2553"/>
              <a:gd name="T27" fmla="*/ 221 h 256"/>
              <a:gd name="T28" fmla="*/ 1392 w 2553"/>
              <a:gd name="T29" fmla="*/ 229 h 256"/>
              <a:gd name="T30" fmla="*/ 1646 w 2553"/>
              <a:gd name="T31" fmla="*/ 233 h 256"/>
              <a:gd name="T32" fmla="*/ 1750 w 2553"/>
              <a:gd name="T33" fmla="*/ 228 h 256"/>
              <a:gd name="T34" fmla="*/ 2027 w 2553"/>
              <a:gd name="T35" fmla="*/ 206 h 256"/>
              <a:gd name="T36" fmla="*/ 2215 w 2553"/>
              <a:gd name="T37" fmla="*/ 184 h 256"/>
              <a:gd name="T38" fmla="*/ 2340 w 2553"/>
              <a:gd name="T39" fmla="*/ 165 h 256"/>
              <a:gd name="T40" fmla="*/ 2489 w 2553"/>
              <a:gd name="T41" fmla="*/ 135 h 256"/>
              <a:gd name="T42" fmla="*/ 2553 w 2553"/>
              <a:gd name="T43" fmla="*/ 139 h 256"/>
              <a:gd name="T44" fmla="*/ 2528 w 2553"/>
              <a:gd name="T45" fmla="*/ 146 h 256"/>
              <a:gd name="T46" fmla="*/ 2344 w 2553"/>
              <a:gd name="T47" fmla="*/ 184 h 256"/>
              <a:gd name="T48" fmla="*/ 2218 w 2553"/>
              <a:gd name="T49" fmla="*/ 204 h 256"/>
              <a:gd name="T50" fmla="*/ 2029 w 2553"/>
              <a:gd name="T51" fmla="*/ 226 h 256"/>
              <a:gd name="T52" fmla="*/ 1751 w 2553"/>
              <a:gd name="T53" fmla="*/ 248 h 256"/>
              <a:gd name="T54" fmla="*/ 1646 w 2553"/>
              <a:gd name="T55" fmla="*/ 253 h 256"/>
              <a:gd name="T56" fmla="*/ 1391 w 2553"/>
              <a:gd name="T57" fmla="*/ 249 h 256"/>
              <a:gd name="T58" fmla="*/ 1337 w 2553"/>
              <a:gd name="T59" fmla="*/ 24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53" h="256">
                <a:moveTo>
                  <a:pt x="1337" y="247"/>
                </a:moveTo>
                <a:cubicBezTo>
                  <a:pt x="1312" y="245"/>
                  <a:pt x="1281" y="244"/>
                  <a:pt x="1247" y="241"/>
                </a:cubicBezTo>
                <a:cubicBezTo>
                  <a:pt x="1099" y="230"/>
                  <a:pt x="984" y="212"/>
                  <a:pt x="873" y="195"/>
                </a:cubicBezTo>
                <a:cubicBezTo>
                  <a:pt x="833" y="189"/>
                  <a:pt x="751" y="176"/>
                  <a:pt x="646" y="158"/>
                </a:cubicBezTo>
                <a:cubicBezTo>
                  <a:pt x="643" y="157"/>
                  <a:pt x="324" y="100"/>
                  <a:pt x="123" y="41"/>
                </a:cubicBezTo>
                <a:cubicBezTo>
                  <a:pt x="105" y="36"/>
                  <a:pt x="87" y="30"/>
                  <a:pt x="87" y="30"/>
                </a:cubicBezTo>
                <a:cubicBezTo>
                  <a:pt x="66" y="24"/>
                  <a:pt x="46" y="18"/>
                  <a:pt x="26" y="11"/>
                </a:cubicBezTo>
                <a:cubicBezTo>
                  <a:pt x="0" y="0"/>
                  <a:pt x="0" y="0"/>
                  <a:pt x="0" y="0"/>
                </a:cubicBezTo>
                <a:cubicBezTo>
                  <a:pt x="40" y="2"/>
                  <a:pt x="68" y="4"/>
                  <a:pt x="68" y="4"/>
                </a:cubicBezTo>
                <a:cubicBezTo>
                  <a:pt x="76" y="6"/>
                  <a:pt x="84" y="9"/>
                  <a:pt x="93" y="11"/>
                </a:cubicBezTo>
                <a:cubicBezTo>
                  <a:pt x="93" y="11"/>
                  <a:pt x="110" y="17"/>
                  <a:pt x="129" y="22"/>
                </a:cubicBezTo>
                <a:cubicBezTo>
                  <a:pt x="328" y="80"/>
                  <a:pt x="647" y="137"/>
                  <a:pt x="650" y="138"/>
                </a:cubicBezTo>
                <a:cubicBezTo>
                  <a:pt x="754" y="157"/>
                  <a:pt x="836" y="170"/>
                  <a:pt x="876" y="176"/>
                </a:cubicBezTo>
                <a:cubicBezTo>
                  <a:pt x="987" y="192"/>
                  <a:pt x="1102" y="210"/>
                  <a:pt x="1248" y="221"/>
                </a:cubicBezTo>
                <a:cubicBezTo>
                  <a:pt x="1313" y="226"/>
                  <a:pt x="1365" y="228"/>
                  <a:pt x="1392" y="229"/>
                </a:cubicBezTo>
                <a:cubicBezTo>
                  <a:pt x="1463" y="233"/>
                  <a:pt x="1543" y="236"/>
                  <a:pt x="1646" y="233"/>
                </a:cubicBezTo>
                <a:cubicBezTo>
                  <a:pt x="1676" y="232"/>
                  <a:pt x="1700" y="231"/>
                  <a:pt x="1750" y="228"/>
                </a:cubicBezTo>
                <a:cubicBezTo>
                  <a:pt x="1808" y="224"/>
                  <a:pt x="1904" y="219"/>
                  <a:pt x="2027" y="206"/>
                </a:cubicBezTo>
                <a:cubicBezTo>
                  <a:pt x="2091" y="200"/>
                  <a:pt x="2156" y="192"/>
                  <a:pt x="2215" y="184"/>
                </a:cubicBezTo>
                <a:cubicBezTo>
                  <a:pt x="2247" y="179"/>
                  <a:pt x="2288" y="174"/>
                  <a:pt x="2340" y="165"/>
                </a:cubicBezTo>
                <a:cubicBezTo>
                  <a:pt x="2390" y="156"/>
                  <a:pt x="2439" y="146"/>
                  <a:pt x="2489" y="135"/>
                </a:cubicBezTo>
                <a:cubicBezTo>
                  <a:pt x="2489" y="135"/>
                  <a:pt x="2489" y="135"/>
                  <a:pt x="2553" y="139"/>
                </a:cubicBezTo>
                <a:cubicBezTo>
                  <a:pt x="2528" y="146"/>
                  <a:pt x="2528" y="146"/>
                  <a:pt x="2528" y="146"/>
                </a:cubicBezTo>
                <a:cubicBezTo>
                  <a:pt x="2467" y="160"/>
                  <a:pt x="2405" y="174"/>
                  <a:pt x="2344" y="184"/>
                </a:cubicBezTo>
                <a:cubicBezTo>
                  <a:pt x="2291" y="193"/>
                  <a:pt x="2250" y="199"/>
                  <a:pt x="2218" y="204"/>
                </a:cubicBezTo>
                <a:cubicBezTo>
                  <a:pt x="2159" y="212"/>
                  <a:pt x="2094" y="220"/>
                  <a:pt x="2029" y="226"/>
                </a:cubicBezTo>
                <a:cubicBezTo>
                  <a:pt x="1906" y="239"/>
                  <a:pt x="1809" y="244"/>
                  <a:pt x="1751" y="248"/>
                </a:cubicBezTo>
                <a:cubicBezTo>
                  <a:pt x="1701" y="251"/>
                  <a:pt x="1677" y="252"/>
                  <a:pt x="1646" y="253"/>
                </a:cubicBezTo>
                <a:cubicBezTo>
                  <a:pt x="1543" y="256"/>
                  <a:pt x="1462" y="253"/>
                  <a:pt x="1391" y="249"/>
                </a:cubicBezTo>
                <a:cubicBezTo>
                  <a:pt x="1378" y="249"/>
                  <a:pt x="1360" y="248"/>
                  <a:pt x="1337" y="247"/>
                </a:cubicBezTo>
                <a:close/>
              </a:path>
            </a:pathLst>
          </a:custGeom>
          <a:solidFill>
            <a:srgbClr val="E72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AD87BF7-7D86-44CB-B427-9A43E7EB200D}"/>
              </a:ext>
            </a:extLst>
          </p:cNvPr>
          <p:cNvSpPr>
            <a:spLocks/>
          </p:cNvSpPr>
          <p:nvPr userDrawn="1"/>
        </p:nvSpPr>
        <p:spPr bwMode="auto">
          <a:xfrm>
            <a:off x="1225550" y="2668588"/>
            <a:ext cx="100013" cy="136525"/>
          </a:xfrm>
          <a:custGeom>
            <a:avLst/>
            <a:gdLst>
              <a:gd name="T0" fmla="*/ 0 w 129"/>
              <a:gd name="T1" fmla="*/ 0 h 177"/>
              <a:gd name="T2" fmla="*/ 37 w 129"/>
              <a:gd name="T3" fmla="*/ 177 h 177"/>
              <a:gd name="T4" fmla="*/ 129 w 129"/>
              <a:gd name="T5" fmla="*/ 27 h 177"/>
              <a:gd name="T6" fmla="*/ 0 w 129"/>
              <a:gd name="T7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77">
                <a:moveTo>
                  <a:pt x="0" y="0"/>
                </a:moveTo>
                <a:cubicBezTo>
                  <a:pt x="15" y="61"/>
                  <a:pt x="23" y="116"/>
                  <a:pt x="37" y="177"/>
                </a:cubicBezTo>
                <a:cubicBezTo>
                  <a:pt x="67" y="124"/>
                  <a:pt x="99" y="79"/>
                  <a:pt x="129" y="27"/>
                </a:cubicBezTo>
                <a:cubicBezTo>
                  <a:pt x="84" y="18"/>
                  <a:pt x="45" y="8"/>
                  <a:pt x="0" y="0"/>
                </a:cubicBezTo>
                <a:close/>
              </a:path>
            </a:pathLst>
          </a:custGeom>
          <a:solidFill>
            <a:srgbClr val="C81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1909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0FB0EC0-7B72-4925-966E-71E0C6B30902}"/>
              </a:ext>
            </a:extLst>
          </p:cNvPr>
          <p:cNvGrpSpPr/>
          <p:nvPr userDrawn="1"/>
        </p:nvGrpSpPr>
        <p:grpSpPr>
          <a:xfrm>
            <a:off x="0" y="5784980"/>
            <a:ext cx="12202345" cy="1073021"/>
            <a:chOff x="9231313" y="4002088"/>
            <a:chExt cx="2960688" cy="260350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0A22EF75-DD55-4897-A9C8-065FA9772B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31313" y="4002088"/>
              <a:ext cx="2960688" cy="260350"/>
            </a:xfrm>
            <a:custGeom>
              <a:avLst/>
              <a:gdLst>
                <a:gd name="T0" fmla="*/ 3800 w 3840"/>
                <a:gd name="T1" fmla="*/ 32 h 338"/>
                <a:gd name="T2" fmla="*/ 3775 w 3840"/>
                <a:gd name="T3" fmla="*/ 21 h 338"/>
                <a:gd name="T4" fmla="*/ 3756 w 3840"/>
                <a:gd name="T5" fmla="*/ 48 h 338"/>
                <a:gd name="T6" fmla="*/ 3579 w 3840"/>
                <a:gd name="T7" fmla="*/ 75 h 338"/>
                <a:gd name="T8" fmla="*/ 3585 w 3840"/>
                <a:gd name="T9" fmla="*/ 36 h 338"/>
                <a:gd name="T10" fmla="*/ 3544 w 3840"/>
                <a:gd name="T11" fmla="*/ 56 h 338"/>
                <a:gd name="T12" fmla="*/ 3530 w 3840"/>
                <a:gd name="T13" fmla="*/ 77 h 338"/>
                <a:gd name="T14" fmla="*/ 3442 w 3840"/>
                <a:gd name="T15" fmla="*/ 71 h 338"/>
                <a:gd name="T16" fmla="*/ 3419 w 3840"/>
                <a:gd name="T17" fmla="*/ 55 h 338"/>
                <a:gd name="T18" fmla="*/ 3392 w 3840"/>
                <a:gd name="T19" fmla="*/ 46 h 338"/>
                <a:gd name="T20" fmla="*/ 3386 w 3840"/>
                <a:gd name="T21" fmla="*/ 84 h 338"/>
                <a:gd name="T22" fmla="*/ 2999 w 3840"/>
                <a:gd name="T23" fmla="*/ 137 h 338"/>
                <a:gd name="T24" fmla="*/ 2985 w 3840"/>
                <a:gd name="T25" fmla="*/ 119 h 338"/>
                <a:gd name="T26" fmla="*/ 2926 w 3840"/>
                <a:gd name="T27" fmla="*/ 110 h 338"/>
                <a:gd name="T28" fmla="*/ 2939 w 3840"/>
                <a:gd name="T29" fmla="*/ 142 h 338"/>
                <a:gd name="T30" fmla="*/ 2615 w 3840"/>
                <a:gd name="T31" fmla="*/ 155 h 338"/>
                <a:gd name="T32" fmla="*/ 2602 w 3840"/>
                <a:gd name="T33" fmla="*/ 118 h 338"/>
                <a:gd name="T34" fmla="*/ 2576 w 3840"/>
                <a:gd name="T35" fmla="*/ 166 h 338"/>
                <a:gd name="T36" fmla="*/ 2441 w 3840"/>
                <a:gd name="T37" fmla="*/ 172 h 338"/>
                <a:gd name="T38" fmla="*/ 2391 w 3840"/>
                <a:gd name="T39" fmla="*/ 144 h 338"/>
                <a:gd name="T40" fmla="*/ 2286 w 3840"/>
                <a:gd name="T41" fmla="*/ 160 h 338"/>
                <a:gd name="T42" fmla="*/ 2246 w 3840"/>
                <a:gd name="T43" fmla="*/ 159 h 338"/>
                <a:gd name="T44" fmla="*/ 2220 w 3840"/>
                <a:gd name="T45" fmla="*/ 143 h 338"/>
                <a:gd name="T46" fmla="*/ 2172 w 3840"/>
                <a:gd name="T47" fmla="*/ 175 h 338"/>
                <a:gd name="T48" fmla="*/ 2167 w 3840"/>
                <a:gd name="T49" fmla="*/ 152 h 338"/>
                <a:gd name="T50" fmla="*/ 2123 w 3840"/>
                <a:gd name="T51" fmla="*/ 152 h 338"/>
                <a:gd name="T52" fmla="*/ 2096 w 3840"/>
                <a:gd name="T53" fmla="*/ 157 h 338"/>
                <a:gd name="T54" fmla="*/ 2071 w 3840"/>
                <a:gd name="T55" fmla="*/ 166 h 338"/>
                <a:gd name="T56" fmla="*/ 1852 w 3840"/>
                <a:gd name="T57" fmla="*/ 180 h 338"/>
                <a:gd name="T58" fmla="*/ 1809 w 3840"/>
                <a:gd name="T59" fmla="*/ 188 h 338"/>
                <a:gd name="T60" fmla="*/ 1790 w 3840"/>
                <a:gd name="T61" fmla="*/ 183 h 338"/>
                <a:gd name="T62" fmla="*/ 1751 w 3840"/>
                <a:gd name="T63" fmla="*/ 166 h 338"/>
                <a:gd name="T64" fmla="*/ 1550 w 3840"/>
                <a:gd name="T65" fmla="*/ 165 h 338"/>
                <a:gd name="T66" fmla="*/ 1512 w 3840"/>
                <a:gd name="T67" fmla="*/ 184 h 338"/>
                <a:gd name="T68" fmla="*/ 1476 w 3840"/>
                <a:gd name="T69" fmla="*/ 174 h 338"/>
                <a:gd name="T70" fmla="*/ 1169 w 3840"/>
                <a:gd name="T71" fmla="*/ 166 h 338"/>
                <a:gd name="T72" fmla="*/ 1161 w 3840"/>
                <a:gd name="T73" fmla="*/ 145 h 338"/>
                <a:gd name="T74" fmla="*/ 1122 w 3840"/>
                <a:gd name="T75" fmla="*/ 147 h 338"/>
                <a:gd name="T76" fmla="*/ 987 w 3840"/>
                <a:gd name="T77" fmla="*/ 153 h 338"/>
                <a:gd name="T78" fmla="*/ 982 w 3840"/>
                <a:gd name="T79" fmla="*/ 125 h 338"/>
                <a:gd name="T80" fmla="*/ 954 w 3840"/>
                <a:gd name="T81" fmla="*/ 142 h 338"/>
                <a:gd name="T82" fmla="*/ 918 w 3840"/>
                <a:gd name="T83" fmla="*/ 139 h 338"/>
                <a:gd name="T84" fmla="*/ 897 w 3840"/>
                <a:gd name="T85" fmla="*/ 112 h 338"/>
                <a:gd name="T86" fmla="*/ 883 w 3840"/>
                <a:gd name="T87" fmla="*/ 148 h 338"/>
                <a:gd name="T88" fmla="*/ 792 w 3840"/>
                <a:gd name="T89" fmla="*/ 146 h 338"/>
                <a:gd name="T90" fmla="*/ 799 w 3840"/>
                <a:gd name="T91" fmla="*/ 118 h 338"/>
                <a:gd name="T92" fmla="*/ 760 w 3840"/>
                <a:gd name="T93" fmla="*/ 143 h 338"/>
                <a:gd name="T94" fmla="*/ 712 w 3840"/>
                <a:gd name="T95" fmla="*/ 142 h 338"/>
                <a:gd name="T96" fmla="*/ 677 w 3840"/>
                <a:gd name="T97" fmla="*/ 119 h 338"/>
                <a:gd name="T98" fmla="*/ 672 w 3840"/>
                <a:gd name="T99" fmla="*/ 91 h 338"/>
                <a:gd name="T100" fmla="*/ 639 w 3840"/>
                <a:gd name="T101" fmla="*/ 89 h 338"/>
                <a:gd name="T102" fmla="*/ 625 w 3840"/>
                <a:gd name="T103" fmla="*/ 102 h 338"/>
                <a:gd name="T104" fmla="*/ 619 w 3840"/>
                <a:gd name="T105" fmla="*/ 133 h 338"/>
                <a:gd name="T106" fmla="*/ 142 w 3840"/>
                <a:gd name="T107" fmla="*/ 64 h 338"/>
                <a:gd name="T108" fmla="*/ 92 w 3840"/>
                <a:gd name="T109" fmla="*/ 7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40" h="338">
                  <a:moveTo>
                    <a:pt x="0" y="76"/>
                  </a:moveTo>
                  <a:cubicBezTo>
                    <a:pt x="0" y="196"/>
                    <a:pt x="0" y="338"/>
                    <a:pt x="0" y="338"/>
                  </a:cubicBezTo>
                  <a:cubicBezTo>
                    <a:pt x="0" y="338"/>
                    <a:pt x="2560" y="338"/>
                    <a:pt x="3840" y="338"/>
                  </a:cubicBezTo>
                  <a:cubicBezTo>
                    <a:pt x="3840" y="204"/>
                    <a:pt x="3840" y="170"/>
                    <a:pt x="3840" y="36"/>
                  </a:cubicBezTo>
                  <a:cubicBezTo>
                    <a:pt x="3826" y="39"/>
                    <a:pt x="3812" y="41"/>
                    <a:pt x="3798" y="44"/>
                  </a:cubicBezTo>
                  <a:cubicBezTo>
                    <a:pt x="3798" y="42"/>
                    <a:pt x="3797" y="37"/>
                    <a:pt x="3800" y="32"/>
                  </a:cubicBezTo>
                  <a:cubicBezTo>
                    <a:pt x="3803" y="26"/>
                    <a:pt x="3807" y="24"/>
                    <a:pt x="3809" y="23"/>
                  </a:cubicBezTo>
                  <a:cubicBezTo>
                    <a:pt x="3805" y="24"/>
                    <a:pt x="3797" y="26"/>
                    <a:pt x="3791" y="34"/>
                  </a:cubicBezTo>
                  <a:cubicBezTo>
                    <a:pt x="3789" y="36"/>
                    <a:pt x="3788" y="38"/>
                    <a:pt x="3787" y="40"/>
                  </a:cubicBezTo>
                  <a:cubicBezTo>
                    <a:pt x="3785" y="38"/>
                    <a:pt x="3784" y="36"/>
                    <a:pt x="3783" y="33"/>
                  </a:cubicBezTo>
                  <a:cubicBezTo>
                    <a:pt x="3779" y="21"/>
                    <a:pt x="3787" y="11"/>
                    <a:pt x="3788" y="10"/>
                  </a:cubicBezTo>
                  <a:cubicBezTo>
                    <a:pt x="3786" y="11"/>
                    <a:pt x="3780" y="14"/>
                    <a:pt x="3775" y="21"/>
                  </a:cubicBezTo>
                  <a:cubicBezTo>
                    <a:pt x="3769" y="29"/>
                    <a:pt x="3770" y="39"/>
                    <a:pt x="3770" y="41"/>
                  </a:cubicBezTo>
                  <a:cubicBezTo>
                    <a:pt x="3767" y="39"/>
                    <a:pt x="3766" y="36"/>
                    <a:pt x="3765" y="34"/>
                  </a:cubicBezTo>
                  <a:cubicBezTo>
                    <a:pt x="3758" y="23"/>
                    <a:pt x="3762" y="4"/>
                    <a:pt x="3762" y="3"/>
                  </a:cubicBezTo>
                  <a:cubicBezTo>
                    <a:pt x="3762" y="2"/>
                    <a:pt x="3762" y="1"/>
                    <a:pt x="3762" y="0"/>
                  </a:cubicBezTo>
                  <a:cubicBezTo>
                    <a:pt x="3761" y="0"/>
                    <a:pt x="3755" y="8"/>
                    <a:pt x="3752" y="13"/>
                  </a:cubicBezTo>
                  <a:cubicBezTo>
                    <a:pt x="3746" y="27"/>
                    <a:pt x="3753" y="42"/>
                    <a:pt x="3756" y="48"/>
                  </a:cubicBezTo>
                  <a:cubicBezTo>
                    <a:pt x="3753" y="44"/>
                    <a:pt x="3748" y="39"/>
                    <a:pt x="3742" y="35"/>
                  </a:cubicBezTo>
                  <a:cubicBezTo>
                    <a:pt x="3726" y="23"/>
                    <a:pt x="3710" y="20"/>
                    <a:pt x="3700" y="18"/>
                  </a:cubicBezTo>
                  <a:cubicBezTo>
                    <a:pt x="3703" y="19"/>
                    <a:pt x="3717" y="24"/>
                    <a:pt x="3725" y="37"/>
                  </a:cubicBezTo>
                  <a:cubicBezTo>
                    <a:pt x="3729" y="45"/>
                    <a:pt x="3730" y="53"/>
                    <a:pt x="3730" y="57"/>
                  </a:cubicBezTo>
                  <a:cubicBezTo>
                    <a:pt x="3701" y="62"/>
                    <a:pt x="3670" y="66"/>
                    <a:pt x="3638" y="69"/>
                  </a:cubicBezTo>
                  <a:cubicBezTo>
                    <a:pt x="3618" y="72"/>
                    <a:pt x="3598" y="73"/>
                    <a:pt x="3579" y="75"/>
                  </a:cubicBezTo>
                  <a:cubicBezTo>
                    <a:pt x="3579" y="72"/>
                    <a:pt x="3579" y="69"/>
                    <a:pt x="3580" y="66"/>
                  </a:cubicBezTo>
                  <a:cubicBezTo>
                    <a:pt x="3584" y="57"/>
                    <a:pt x="3593" y="53"/>
                    <a:pt x="3595" y="53"/>
                  </a:cubicBezTo>
                  <a:cubicBezTo>
                    <a:pt x="3593" y="53"/>
                    <a:pt x="3588" y="53"/>
                    <a:pt x="3583" y="55"/>
                  </a:cubicBezTo>
                  <a:cubicBezTo>
                    <a:pt x="3577" y="57"/>
                    <a:pt x="3574" y="61"/>
                    <a:pt x="3573" y="63"/>
                  </a:cubicBezTo>
                  <a:cubicBezTo>
                    <a:pt x="3573" y="61"/>
                    <a:pt x="3572" y="57"/>
                    <a:pt x="3573" y="52"/>
                  </a:cubicBezTo>
                  <a:cubicBezTo>
                    <a:pt x="3576" y="43"/>
                    <a:pt x="3583" y="38"/>
                    <a:pt x="3585" y="36"/>
                  </a:cubicBezTo>
                  <a:cubicBezTo>
                    <a:pt x="3583" y="37"/>
                    <a:pt x="3573" y="39"/>
                    <a:pt x="3568" y="48"/>
                  </a:cubicBezTo>
                  <a:cubicBezTo>
                    <a:pt x="3564" y="52"/>
                    <a:pt x="3563" y="57"/>
                    <a:pt x="3563" y="60"/>
                  </a:cubicBezTo>
                  <a:cubicBezTo>
                    <a:pt x="3561" y="58"/>
                    <a:pt x="3558" y="56"/>
                    <a:pt x="3556" y="52"/>
                  </a:cubicBezTo>
                  <a:cubicBezTo>
                    <a:pt x="3552" y="43"/>
                    <a:pt x="3557" y="34"/>
                    <a:pt x="3557" y="33"/>
                  </a:cubicBezTo>
                  <a:cubicBezTo>
                    <a:pt x="3553" y="35"/>
                    <a:pt x="3550" y="39"/>
                    <a:pt x="3549" y="40"/>
                  </a:cubicBezTo>
                  <a:cubicBezTo>
                    <a:pt x="3545" y="46"/>
                    <a:pt x="3545" y="51"/>
                    <a:pt x="3544" y="56"/>
                  </a:cubicBezTo>
                  <a:cubicBezTo>
                    <a:pt x="3544" y="60"/>
                    <a:pt x="3544" y="64"/>
                    <a:pt x="3544" y="66"/>
                  </a:cubicBezTo>
                  <a:cubicBezTo>
                    <a:pt x="3537" y="61"/>
                    <a:pt x="3530" y="56"/>
                    <a:pt x="3525" y="53"/>
                  </a:cubicBezTo>
                  <a:cubicBezTo>
                    <a:pt x="3511" y="45"/>
                    <a:pt x="3506" y="44"/>
                    <a:pt x="3502" y="43"/>
                  </a:cubicBezTo>
                  <a:cubicBezTo>
                    <a:pt x="3495" y="43"/>
                    <a:pt x="3490" y="44"/>
                    <a:pt x="3487" y="45"/>
                  </a:cubicBezTo>
                  <a:cubicBezTo>
                    <a:pt x="3492" y="46"/>
                    <a:pt x="3498" y="48"/>
                    <a:pt x="3505" y="52"/>
                  </a:cubicBezTo>
                  <a:cubicBezTo>
                    <a:pt x="3519" y="60"/>
                    <a:pt x="3527" y="71"/>
                    <a:pt x="3530" y="77"/>
                  </a:cubicBezTo>
                  <a:cubicBezTo>
                    <a:pt x="3524" y="79"/>
                    <a:pt x="3516" y="81"/>
                    <a:pt x="3508" y="82"/>
                  </a:cubicBezTo>
                  <a:cubicBezTo>
                    <a:pt x="3486" y="87"/>
                    <a:pt x="3466" y="88"/>
                    <a:pt x="3449" y="88"/>
                  </a:cubicBezTo>
                  <a:cubicBezTo>
                    <a:pt x="3444" y="88"/>
                    <a:pt x="3439" y="89"/>
                    <a:pt x="3435" y="89"/>
                  </a:cubicBezTo>
                  <a:cubicBezTo>
                    <a:pt x="3438" y="85"/>
                    <a:pt x="3442" y="81"/>
                    <a:pt x="3446" y="78"/>
                  </a:cubicBezTo>
                  <a:cubicBezTo>
                    <a:pt x="3453" y="72"/>
                    <a:pt x="3459" y="66"/>
                    <a:pt x="3465" y="62"/>
                  </a:cubicBezTo>
                  <a:cubicBezTo>
                    <a:pt x="3461" y="62"/>
                    <a:pt x="3451" y="64"/>
                    <a:pt x="3442" y="71"/>
                  </a:cubicBezTo>
                  <a:cubicBezTo>
                    <a:pt x="3435" y="76"/>
                    <a:pt x="3431" y="82"/>
                    <a:pt x="3429" y="86"/>
                  </a:cubicBezTo>
                  <a:cubicBezTo>
                    <a:pt x="3428" y="84"/>
                    <a:pt x="3426" y="79"/>
                    <a:pt x="3427" y="74"/>
                  </a:cubicBezTo>
                  <a:cubicBezTo>
                    <a:pt x="3429" y="61"/>
                    <a:pt x="3442" y="54"/>
                    <a:pt x="3443" y="54"/>
                  </a:cubicBezTo>
                  <a:cubicBezTo>
                    <a:pt x="3442" y="54"/>
                    <a:pt x="3434" y="53"/>
                    <a:pt x="3426" y="59"/>
                  </a:cubicBezTo>
                  <a:cubicBezTo>
                    <a:pt x="3421" y="63"/>
                    <a:pt x="3419" y="69"/>
                    <a:pt x="3419" y="71"/>
                  </a:cubicBezTo>
                  <a:cubicBezTo>
                    <a:pt x="3418" y="67"/>
                    <a:pt x="3418" y="61"/>
                    <a:pt x="3419" y="55"/>
                  </a:cubicBezTo>
                  <a:cubicBezTo>
                    <a:pt x="3421" y="45"/>
                    <a:pt x="3425" y="37"/>
                    <a:pt x="3428" y="32"/>
                  </a:cubicBezTo>
                  <a:cubicBezTo>
                    <a:pt x="3425" y="34"/>
                    <a:pt x="3417" y="41"/>
                    <a:pt x="3413" y="52"/>
                  </a:cubicBezTo>
                  <a:cubicBezTo>
                    <a:pt x="3410" y="59"/>
                    <a:pt x="3410" y="66"/>
                    <a:pt x="3410" y="69"/>
                  </a:cubicBezTo>
                  <a:cubicBezTo>
                    <a:pt x="3407" y="66"/>
                    <a:pt x="3404" y="61"/>
                    <a:pt x="3402" y="54"/>
                  </a:cubicBezTo>
                  <a:cubicBezTo>
                    <a:pt x="3397" y="40"/>
                    <a:pt x="3399" y="28"/>
                    <a:pt x="3401" y="22"/>
                  </a:cubicBezTo>
                  <a:cubicBezTo>
                    <a:pt x="3398" y="27"/>
                    <a:pt x="3394" y="35"/>
                    <a:pt x="3392" y="46"/>
                  </a:cubicBezTo>
                  <a:cubicBezTo>
                    <a:pt x="3390" y="59"/>
                    <a:pt x="3393" y="69"/>
                    <a:pt x="3395" y="75"/>
                  </a:cubicBezTo>
                  <a:cubicBezTo>
                    <a:pt x="3392" y="70"/>
                    <a:pt x="3387" y="63"/>
                    <a:pt x="3380" y="58"/>
                  </a:cubicBezTo>
                  <a:cubicBezTo>
                    <a:pt x="3364" y="44"/>
                    <a:pt x="3345" y="43"/>
                    <a:pt x="3339" y="43"/>
                  </a:cubicBezTo>
                  <a:cubicBezTo>
                    <a:pt x="3349" y="48"/>
                    <a:pt x="3358" y="53"/>
                    <a:pt x="3364" y="56"/>
                  </a:cubicBezTo>
                  <a:cubicBezTo>
                    <a:pt x="3374" y="62"/>
                    <a:pt x="3377" y="65"/>
                    <a:pt x="3379" y="69"/>
                  </a:cubicBezTo>
                  <a:cubicBezTo>
                    <a:pt x="3383" y="73"/>
                    <a:pt x="3384" y="78"/>
                    <a:pt x="3386" y="84"/>
                  </a:cubicBezTo>
                  <a:cubicBezTo>
                    <a:pt x="3388" y="90"/>
                    <a:pt x="3389" y="94"/>
                    <a:pt x="3387" y="96"/>
                  </a:cubicBezTo>
                  <a:cubicBezTo>
                    <a:pt x="3384" y="99"/>
                    <a:pt x="3377" y="97"/>
                    <a:pt x="3376" y="96"/>
                  </a:cubicBezTo>
                  <a:cubicBezTo>
                    <a:pt x="3372" y="97"/>
                    <a:pt x="3364" y="99"/>
                    <a:pt x="3355" y="101"/>
                  </a:cubicBezTo>
                  <a:cubicBezTo>
                    <a:pt x="3323" y="106"/>
                    <a:pt x="3299" y="108"/>
                    <a:pt x="3290" y="109"/>
                  </a:cubicBezTo>
                  <a:cubicBezTo>
                    <a:pt x="3232" y="114"/>
                    <a:pt x="3214" y="120"/>
                    <a:pt x="3118" y="128"/>
                  </a:cubicBezTo>
                  <a:cubicBezTo>
                    <a:pt x="3088" y="131"/>
                    <a:pt x="3047" y="134"/>
                    <a:pt x="2999" y="137"/>
                  </a:cubicBezTo>
                  <a:cubicBezTo>
                    <a:pt x="3000" y="134"/>
                    <a:pt x="3001" y="130"/>
                    <a:pt x="3004" y="127"/>
                  </a:cubicBezTo>
                  <a:cubicBezTo>
                    <a:pt x="3012" y="118"/>
                    <a:pt x="3023" y="115"/>
                    <a:pt x="3027" y="115"/>
                  </a:cubicBezTo>
                  <a:cubicBezTo>
                    <a:pt x="3022" y="114"/>
                    <a:pt x="3012" y="114"/>
                    <a:pt x="3001" y="119"/>
                  </a:cubicBezTo>
                  <a:cubicBezTo>
                    <a:pt x="2989" y="125"/>
                    <a:pt x="2983" y="134"/>
                    <a:pt x="2980" y="138"/>
                  </a:cubicBezTo>
                  <a:cubicBezTo>
                    <a:pt x="2979" y="137"/>
                    <a:pt x="2977" y="135"/>
                    <a:pt x="2977" y="132"/>
                  </a:cubicBezTo>
                  <a:cubicBezTo>
                    <a:pt x="2977" y="127"/>
                    <a:pt x="2981" y="123"/>
                    <a:pt x="2985" y="119"/>
                  </a:cubicBezTo>
                  <a:cubicBezTo>
                    <a:pt x="2990" y="114"/>
                    <a:pt x="2997" y="108"/>
                    <a:pt x="3006" y="102"/>
                  </a:cubicBezTo>
                  <a:cubicBezTo>
                    <a:pt x="2998" y="102"/>
                    <a:pt x="2992" y="105"/>
                    <a:pt x="2988" y="106"/>
                  </a:cubicBezTo>
                  <a:cubicBezTo>
                    <a:pt x="2985" y="108"/>
                    <a:pt x="2977" y="112"/>
                    <a:pt x="2970" y="121"/>
                  </a:cubicBezTo>
                  <a:cubicBezTo>
                    <a:pt x="2966" y="127"/>
                    <a:pt x="2965" y="133"/>
                    <a:pt x="2964" y="136"/>
                  </a:cubicBezTo>
                  <a:cubicBezTo>
                    <a:pt x="2962" y="133"/>
                    <a:pt x="2959" y="130"/>
                    <a:pt x="2956" y="127"/>
                  </a:cubicBezTo>
                  <a:cubicBezTo>
                    <a:pt x="2945" y="116"/>
                    <a:pt x="2933" y="112"/>
                    <a:pt x="2926" y="110"/>
                  </a:cubicBezTo>
                  <a:cubicBezTo>
                    <a:pt x="2931" y="112"/>
                    <a:pt x="2938" y="117"/>
                    <a:pt x="2944" y="125"/>
                  </a:cubicBezTo>
                  <a:cubicBezTo>
                    <a:pt x="2948" y="130"/>
                    <a:pt x="2950" y="134"/>
                    <a:pt x="2952" y="138"/>
                  </a:cubicBezTo>
                  <a:cubicBezTo>
                    <a:pt x="2949" y="134"/>
                    <a:pt x="2944" y="130"/>
                    <a:pt x="2936" y="126"/>
                  </a:cubicBezTo>
                  <a:cubicBezTo>
                    <a:pt x="2929" y="122"/>
                    <a:pt x="2923" y="121"/>
                    <a:pt x="2919" y="120"/>
                  </a:cubicBezTo>
                  <a:cubicBezTo>
                    <a:pt x="2922" y="122"/>
                    <a:pt x="2926" y="124"/>
                    <a:pt x="2931" y="129"/>
                  </a:cubicBezTo>
                  <a:cubicBezTo>
                    <a:pt x="2935" y="134"/>
                    <a:pt x="2938" y="139"/>
                    <a:pt x="2939" y="142"/>
                  </a:cubicBezTo>
                  <a:cubicBezTo>
                    <a:pt x="2896" y="147"/>
                    <a:pt x="2851" y="151"/>
                    <a:pt x="2806" y="155"/>
                  </a:cubicBezTo>
                  <a:cubicBezTo>
                    <a:pt x="2742" y="159"/>
                    <a:pt x="2681" y="162"/>
                    <a:pt x="2623" y="163"/>
                  </a:cubicBezTo>
                  <a:cubicBezTo>
                    <a:pt x="2623" y="161"/>
                    <a:pt x="2623" y="157"/>
                    <a:pt x="2624" y="154"/>
                  </a:cubicBezTo>
                  <a:cubicBezTo>
                    <a:pt x="2627" y="148"/>
                    <a:pt x="2634" y="143"/>
                    <a:pt x="2642" y="143"/>
                  </a:cubicBezTo>
                  <a:cubicBezTo>
                    <a:pt x="2640" y="142"/>
                    <a:pt x="2634" y="142"/>
                    <a:pt x="2628" y="144"/>
                  </a:cubicBezTo>
                  <a:cubicBezTo>
                    <a:pt x="2620" y="147"/>
                    <a:pt x="2616" y="153"/>
                    <a:pt x="2615" y="155"/>
                  </a:cubicBezTo>
                  <a:cubicBezTo>
                    <a:pt x="2615" y="151"/>
                    <a:pt x="2615" y="147"/>
                    <a:pt x="2617" y="142"/>
                  </a:cubicBezTo>
                  <a:cubicBezTo>
                    <a:pt x="2621" y="129"/>
                    <a:pt x="2633" y="124"/>
                    <a:pt x="2632" y="123"/>
                  </a:cubicBezTo>
                  <a:cubicBezTo>
                    <a:pt x="2631" y="122"/>
                    <a:pt x="2614" y="127"/>
                    <a:pt x="2608" y="141"/>
                  </a:cubicBezTo>
                  <a:cubicBezTo>
                    <a:pt x="2603" y="151"/>
                    <a:pt x="2605" y="160"/>
                    <a:pt x="2603" y="160"/>
                  </a:cubicBezTo>
                  <a:cubicBezTo>
                    <a:pt x="2601" y="161"/>
                    <a:pt x="2598" y="153"/>
                    <a:pt x="2597" y="146"/>
                  </a:cubicBezTo>
                  <a:cubicBezTo>
                    <a:pt x="2596" y="134"/>
                    <a:pt x="2599" y="124"/>
                    <a:pt x="2602" y="118"/>
                  </a:cubicBezTo>
                  <a:cubicBezTo>
                    <a:pt x="2600" y="120"/>
                    <a:pt x="2593" y="124"/>
                    <a:pt x="2589" y="133"/>
                  </a:cubicBezTo>
                  <a:cubicBezTo>
                    <a:pt x="2584" y="143"/>
                    <a:pt x="2587" y="153"/>
                    <a:pt x="2587" y="156"/>
                  </a:cubicBezTo>
                  <a:cubicBezTo>
                    <a:pt x="2584" y="152"/>
                    <a:pt x="2580" y="148"/>
                    <a:pt x="2575" y="144"/>
                  </a:cubicBezTo>
                  <a:cubicBezTo>
                    <a:pt x="2559" y="134"/>
                    <a:pt x="2542" y="134"/>
                    <a:pt x="2534" y="134"/>
                  </a:cubicBezTo>
                  <a:cubicBezTo>
                    <a:pt x="2541" y="137"/>
                    <a:pt x="2548" y="141"/>
                    <a:pt x="2556" y="147"/>
                  </a:cubicBezTo>
                  <a:cubicBezTo>
                    <a:pt x="2565" y="154"/>
                    <a:pt x="2571" y="160"/>
                    <a:pt x="2576" y="166"/>
                  </a:cubicBezTo>
                  <a:cubicBezTo>
                    <a:pt x="2558" y="168"/>
                    <a:pt x="2538" y="170"/>
                    <a:pt x="2518" y="171"/>
                  </a:cubicBezTo>
                  <a:cubicBezTo>
                    <a:pt x="2495" y="172"/>
                    <a:pt x="2472" y="173"/>
                    <a:pt x="2452" y="173"/>
                  </a:cubicBezTo>
                  <a:cubicBezTo>
                    <a:pt x="2456" y="168"/>
                    <a:pt x="2460" y="164"/>
                    <a:pt x="2465" y="159"/>
                  </a:cubicBezTo>
                  <a:cubicBezTo>
                    <a:pt x="2471" y="154"/>
                    <a:pt x="2476" y="150"/>
                    <a:pt x="2480" y="147"/>
                  </a:cubicBezTo>
                  <a:cubicBezTo>
                    <a:pt x="2475" y="148"/>
                    <a:pt x="2462" y="149"/>
                    <a:pt x="2451" y="160"/>
                  </a:cubicBezTo>
                  <a:cubicBezTo>
                    <a:pt x="2446" y="164"/>
                    <a:pt x="2443" y="168"/>
                    <a:pt x="2441" y="172"/>
                  </a:cubicBezTo>
                  <a:cubicBezTo>
                    <a:pt x="2442" y="168"/>
                    <a:pt x="2442" y="161"/>
                    <a:pt x="2438" y="154"/>
                  </a:cubicBezTo>
                  <a:cubicBezTo>
                    <a:pt x="2432" y="140"/>
                    <a:pt x="2418" y="136"/>
                    <a:pt x="2415" y="135"/>
                  </a:cubicBezTo>
                  <a:cubicBezTo>
                    <a:pt x="2418" y="136"/>
                    <a:pt x="2425" y="142"/>
                    <a:pt x="2428" y="152"/>
                  </a:cubicBezTo>
                  <a:cubicBezTo>
                    <a:pt x="2430" y="160"/>
                    <a:pt x="2428" y="166"/>
                    <a:pt x="2428" y="169"/>
                  </a:cubicBezTo>
                  <a:cubicBezTo>
                    <a:pt x="2426" y="165"/>
                    <a:pt x="2424" y="159"/>
                    <a:pt x="2418" y="154"/>
                  </a:cubicBezTo>
                  <a:cubicBezTo>
                    <a:pt x="2408" y="144"/>
                    <a:pt x="2395" y="144"/>
                    <a:pt x="2391" y="144"/>
                  </a:cubicBezTo>
                  <a:cubicBezTo>
                    <a:pt x="2394" y="145"/>
                    <a:pt x="2404" y="148"/>
                    <a:pt x="2410" y="158"/>
                  </a:cubicBezTo>
                  <a:cubicBezTo>
                    <a:pt x="2415" y="166"/>
                    <a:pt x="2415" y="173"/>
                    <a:pt x="2415" y="176"/>
                  </a:cubicBezTo>
                  <a:cubicBezTo>
                    <a:pt x="2390" y="178"/>
                    <a:pt x="2365" y="180"/>
                    <a:pt x="2339" y="180"/>
                  </a:cubicBezTo>
                  <a:cubicBezTo>
                    <a:pt x="2312" y="181"/>
                    <a:pt x="2285" y="181"/>
                    <a:pt x="2260" y="181"/>
                  </a:cubicBezTo>
                  <a:cubicBezTo>
                    <a:pt x="2261" y="178"/>
                    <a:pt x="2263" y="175"/>
                    <a:pt x="2265" y="173"/>
                  </a:cubicBezTo>
                  <a:cubicBezTo>
                    <a:pt x="2272" y="164"/>
                    <a:pt x="2281" y="161"/>
                    <a:pt x="2286" y="160"/>
                  </a:cubicBezTo>
                  <a:cubicBezTo>
                    <a:pt x="2282" y="160"/>
                    <a:pt x="2276" y="160"/>
                    <a:pt x="2269" y="162"/>
                  </a:cubicBezTo>
                  <a:cubicBezTo>
                    <a:pt x="2258" y="167"/>
                    <a:pt x="2251" y="175"/>
                    <a:pt x="2249" y="179"/>
                  </a:cubicBezTo>
                  <a:cubicBezTo>
                    <a:pt x="2249" y="176"/>
                    <a:pt x="2249" y="174"/>
                    <a:pt x="2250" y="172"/>
                  </a:cubicBezTo>
                  <a:cubicBezTo>
                    <a:pt x="2253" y="155"/>
                    <a:pt x="2267" y="145"/>
                    <a:pt x="2273" y="141"/>
                  </a:cubicBezTo>
                  <a:cubicBezTo>
                    <a:pt x="2268" y="141"/>
                    <a:pt x="2264" y="142"/>
                    <a:pt x="2262" y="143"/>
                  </a:cubicBezTo>
                  <a:cubicBezTo>
                    <a:pt x="2253" y="146"/>
                    <a:pt x="2249" y="154"/>
                    <a:pt x="2246" y="159"/>
                  </a:cubicBezTo>
                  <a:cubicBezTo>
                    <a:pt x="2244" y="162"/>
                    <a:pt x="2243" y="165"/>
                    <a:pt x="2242" y="166"/>
                  </a:cubicBezTo>
                  <a:cubicBezTo>
                    <a:pt x="2241" y="161"/>
                    <a:pt x="2240" y="155"/>
                    <a:pt x="2240" y="148"/>
                  </a:cubicBezTo>
                  <a:cubicBezTo>
                    <a:pt x="2240" y="133"/>
                    <a:pt x="2243" y="121"/>
                    <a:pt x="2246" y="113"/>
                  </a:cubicBezTo>
                  <a:cubicBezTo>
                    <a:pt x="2243" y="115"/>
                    <a:pt x="2238" y="119"/>
                    <a:pt x="2234" y="125"/>
                  </a:cubicBezTo>
                  <a:cubicBezTo>
                    <a:pt x="2225" y="137"/>
                    <a:pt x="2227" y="150"/>
                    <a:pt x="2228" y="153"/>
                  </a:cubicBezTo>
                  <a:cubicBezTo>
                    <a:pt x="2227" y="150"/>
                    <a:pt x="2224" y="146"/>
                    <a:pt x="2220" y="143"/>
                  </a:cubicBezTo>
                  <a:cubicBezTo>
                    <a:pt x="2211" y="133"/>
                    <a:pt x="2199" y="131"/>
                    <a:pt x="2195" y="131"/>
                  </a:cubicBezTo>
                  <a:cubicBezTo>
                    <a:pt x="2199" y="134"/>
                    <a:pt x="2204" y="138"/>
                    <a:pt x="2209" y="145"/>
                  </a:cubicBezTo>
                  <a:cubicBezTo>
                    <a:pt x="2220" y="159"/>
                    <a:pt x="2221" y="175"/>
                    <a:pt x="2221" y="181"/>
                  </a:cubicBezTo>
                  <a:cubicBezTo>
                    <a:pt x="2212" y="182"/>
                    <a:pt x="2202" y="183"/>
                    <a:pt x="2192" y="183"/>
                  </a:cubicBezTo>
                  <a:cubicBezTo>
                    <a:pt x="2182" y="183"/>
                    <a:pt x="2172" y="184"/>
                    <a:pt x="2162" y="184"/>
                  </a:cubicBezTo>
                  <a:cubicBezTo>
                    <a:pt x="2164" y="181"/>
                    <a:pt x="2168" y="178"/>
                    <a:pt x="2172" y="175"/>
                  </a:cubicBezTo>
                  <a:cubicBezTo>
                    <a:pt x="2184" y="166"/>
                    <a:pt x="2198" y="167"/>
                    <a:pt x="2203" y="168"/>
                  </a:cubicBezTo>
                  <a:cubicBezTo>
                    <a:pt x="2201" y="166"/>
                    <a:pt x="2194" y="161"/>
                    <a:pt x="2185" y="162"/>
                  </a:cubicBezTo>
                  <a:cubicBezTo>
                    <a:pt x="2172" y="162"/>
                    <a:pt x="2165" y="171"/>
                    <a:pt x="2163" y="172"/>
                  </a:cubicBezTo>
                  <a:cubicBezTo>
                    <a:pt x="2164" y="169"/>
                    <a:pt x="2166" y="165"/>
                    <a:pt x="2168" y="161"/>
                  </a:cubicBezTo>
                  <a:cubicBezTo>
                    <a:pt x="2174" y="153"/>
                    <a:pt x="2182" y="148"/>
                    <a:pt x="2186" y="147"/>
                  </a:cubicBezTo>
                  <a:cubicBezTo>
                    <a:pt x="2183" y="147"/>
                    <a:pt x="2175" y="147"/>
                    <a:pt x="2167" y="152"/>
                  </a:cubicBezTo>
                  <a:cubicBezTo>
                    <a:pt x="2156" y="158"/>
                    <a:pt x="2153" y="169"/>
                    <a:pt x="2152" y="171"/>
                  </a:cubicBezTo>
                  <a:cubicBezTo>
                    <a:pt x="2151" y="167"/>
                    <a:pt x="2151" y="162"/>
                    <a:pt x="2151" y="156"/>
                  </a:cubicBezTo>
                  <a:cubicBezTo>
                    <a:pt x="2151" y="145"/>
                    <a:pt x="2155" y="136"/>
                    <a:pt x="2158" y="131"/>
                  </a:cubicBezTo>
                  <a:cubicBezTo>
                    <a:pt x="2154" y="133"/>
                    <a:pt x="2148" y="138"/>
                    <a:pt x="2143" y="147"/>
                  </a:cubicBezTo>
                  <a:cubicBezTo>
                    <a:pt x="2137" y="158"/>
                    <a:pt x="2138" y="168"/>
                    <a:pt x="2138" y="172"/>
                  </a:cubicBezTo>
                  <a:cubicBezTo>
                    <a:pt x="2135" y="167"/>
                    <a:pt x="2130" y="159"/>
                    <a:pt x="2123" y="152"/>
                  </a:cubicBezTo>
                  <a:cubicBezTo>
                    <a:pt x="2110" y="139"/>
                    <a:pt x="2095" y="134"/>
                    <a:pt x="2087" y="131"/>
                  </a:cubicBezTo>
                  <a:cubicBezTo>
                    <a:pt x="2091" y="135"/>
                    <a:pt x="2097" y="139"/>
                    <a:pt x="2101" y="145"/>
                  </a:cubicBezTo>
                  <a:cubicBezTo>
                    <a:pt x="2104" y="148"/>
                    <a:pt x="2106" y="152"/>
                    <a:pt x="2108" y="155"/>
                  </a:cubicBezTo>
                  <a:cubicBezTo>
                    <a:pt x="2104" y="153"/>
                    <a:pt x="2099" y="151"/>
                    <a:pt x="2093" y="148"/>
                  </a:cubicBezTo>
                  <a:cubicBezTo>
                    <a:pt x="2088" y="145"/>
                    <a:pt x="2086" y="143"/>
                    <a:pt x="2085" y="143"/>
                  </a:cubicBezTo>
                  <a:cubicBezTo>
                    <a:pt x="2085" y="144"/>
                    <a:pt x="2089" y="152"/>
                    <a:pt x="2096" y="157"/>
                  </a:cubicBezTo>
                  <a:cubicBezTo>
                    <a:pt x="2102" y="161"/>
                    <a:pt x="2105" y="161"/>
                    <a:pt x="2112" y="167"/>
                  </a:cubicBezTo>
                  <a:cubicBezTo>
                    <a:pt x="2115" y="169"/>
                    <a:pt x="2117" y="171"/>
                    <a:pt x="2118" y="173"/>
                  </a:cubicBezTo>
                  <a:cubicBezTo>
                    <a:pt x="2120" y="178"/>
                    <a:pt x="2119" y="182"/>
                    <a:pt x="2119" y="184"/>
                  </a:cubicBezTo>
                  <a:cubicBezTo>
                    <a:pt x="2116" y="183"/>
                    <a:pt x="2111" y="181"/>
                    <a:pt x="2106" y="178"/>
                  </a:cubicBezTo>
                  <a:cubicBezTo>
                    <a:pt x="2097" y="173"/>
                    <a:pt x="2094" y="169"/>
                    <a:pt x="2088" y="167"/>
                  </a:cubicBezTo>
                  <a:cubicBezTo>
                    <a:pt x="2084" y="166"/>
                    <a:pt x="2079" y="164"/>
                    <a:pt x="2071" y="166"/>
                  </a:cubicBezTo>
                  <a:cubicBezTo>
                    <a:pt x="2076" y="167"/>
                    <a:pt x="2082" y="170"/>
                    <a:pt x="2089" y="174"/>
                  </a:cubicBezTo>
                  <a:cubicBezTo>
                    <a:pt x="2094" y="177"/>
                    <a:pt x="2098" y="181"/>
                    <a:pt x="2101" y="184"/>
                  </a:cubicBezTo>
                  <a:cubicBezTo>
                    <a:pt x="2064" y="185"/>
                    <a:pt x="2025" y="187"/>
                    <a:pt x="1986" y="188"/>
                  </a:cubicBezTo>
                  <a:cubicBezTo>
                    <a:pt x="1935" y="189"/>
                    <a:pt x="1886" y="189"/>
                    <a:pt x="1838" y="189"/>
                  </a:cubicBezTo>
                  <a:cubicBezTo>
                    <a:pt x="1839" y="187"/>
                    <a:pt x="1841" y="185"/>
                    <a:pt x="1844" y="183"/>
                  </a:cubicBezTo>
                  <a:cubicBezTo>
                    <a:pt x="1848" y="181"/>
                    <a:pt x="1852" y="181"/>
                    <a:pt x="1852" y="180"/>
                  </a:cubicBezTo>
                  <a:cubicBezTo>
                    <a:pt x="1852" y="180"/>
                    <a:pt x="1845" y="178"/>
                    <a:pt x="1838" y="179"/>
                  </a:cubicBezTo>
                  <a:cubicBezTo>
                    <a:pt x="1830" y="180"/>
                    <a:pt x="1825" y="184"/>
                    <a:pt x="1822" y="187"/>
                  </a:cubicBezTo>
                  <a:cubicBezTo>
                    <a:pt x="1822" y="184"/>
                    <a:pt x="1823" y="180"/>
                    <a:pt x="1825" y="176"/>
                  </a:cubicBezTo>
                  <a:cubicBezTo>
                    <a:pt x="1830" y="166"/>
                    <a:pt x="1838" y="161"/>
                    <a:pt x="1842" y="159"/>
                  </a:cubicBezTo>
                  <a:cubicBezTo>
                    <a:pt x="1839" y="160"/>
                    <a:pt x="1829" y="161"/>
                    <a:pt x="1821" y="168"/>
                  </a:cubicBezTo>
                  <a:cubicBezTo>
                    <a:pt x="1812" y="175"/>
                    <a:pt x="1810" y="184"/>
                    <a:pt x="1809" y="188"/>
                  </a:cubicBezTo>
                  <a:cubicBezTo>
                    <a:pt x="1808" y="184"/>
                    <a:pt x="1807" y="181"/>
                    <a:pt x="1807" y="177"/>
                  </a:cubicBezTo>
                  <a:cubicBezTo>
                    <a:pt x="1806" y="160"/>
                    <a:pt x="1814" y="148"/>
                    <a:pt x="1818" y="143"/>
                  </a:cubicBezTo>
                  <a:cubicBezTo>
                    <a:pt x="1814" y="145"/>
                    <a:pt x="1808" y="149"/>
                    <a:pt x="1803" y="156"/>
                  </a:cubicBezTo>
                  <a:cubicBezTo>
                    <a:pt x="1794" y="170"/>
                    <a:pt x="1798" y="186"/>
                    <a:pt x="1799" y="189"/>
                  </a:cubicBezTo>
                  <a:cubicBezTo>
                    <a:pt x="1798" y="189"/>
                    <a:pt x="1796" y="190"/>
                    <a:pt x="1794" y="189"/>
                  </a:cubicBezTo>
                  <a:cubicBezTo>
                    <a:pt x="1791" y="187"/>
                    <a:pt x="1790" y="184"/>
                    <a:pt x="1790" y="183"/>
                  </a:cubicBezTo>
                  <a:cubicBezTo>
                    <a:pt x="1790" y="180"/>
                    <a:pt x="1786" y="175"/>
                    <a:pt x="1778" y="165"/>
                  </a:cubicBezTo>
                  <a:cubicBezTo>
                    <a:pt x="1775" y="160"/>
                    <a:pt x="1767" y="152"/>
                    <a:pt x="1748" y="147"/>
                  </a:cubicBezTo>
                  <a:cubicBezTo>
                    <a:pt x="1753" y="150"/>
                    <a:pt x="1760" y="155"/>
                    <a:pt x="1767" y="162"/>
                  </a:cubicBezTo>
                  <a:cubicBezTo>
                    <a:pt x="1771" y="167"/>
                    <a:pt x="1774" y="172"/>
                    <a:pt x="1777" y="176"/>
                  </a:cubicBezTo>
                  <a:cubicBezTo>
                    <a:pt x="1774" y="175"/>
                    <a:pt x="1771" y="173"/>
                    <a:pt x="1767" y="171"/>
                  </a:cubicBezTo>
                  <a:cubicBezTo>
                    <a:pt x="1761" y="168"/>
                    <a:pt x="1755" y="166"/>
                    <a:pt x="1751" y="166"/>
                  </a:cubicBezTo>
                  <a:cubicBezTo>
                    <a:pt x="1754" y="167"/>
                    <a:pt x="1760" y="170"/>
                    <a:pt x="1765" y="176"/>
                  </a:cubicBezTo>
                  <a:cubicBezTo>
                    <a:pt x="1769" y="181"/>
                    <a:pt x="1771" y="186"/>
                    <a:pt x="1772" y="189"/>
                  </a:cubicBezTo>
                  <a:cubicBezTo>
                    <a:pt x="1723" y="190"/>
                    <a:pt x="1673" y="190"/>
                    <a:pt x="1622" y="190"/>
                  </a:cubicBezTo>
                  <a:cubicBezTo>
                    <a:pt x="1592" y="190"/>
                    <a:pt x="1562" y="189"/>
                    <a:pt x="1532" y="188"/>
                  </a:cubicBezTo>
                  <a:cubicBezTo>
                    <a:pt x="1532" y="186"/>
                    <a:pt x="1533" y="181"/>
                    <a:pt x="1536" y="177"/>
                  </a:cubicBezTo>
                  <a:cubicBezTo>
                    <a:pt x="1540" y="169"/>
                    <a:pt x="1547" y="166"/>
                    <a:pt x="1550" y="165"/>
                  </a:cubicBezTo>
                  <a:cubicBezTo>
                    <a:pt x="1548" y="165"/>
                    <a:pt x="1541" y="164"/>
                    <a:pt x="1534" y="168"/>
                  </a:cubicBezTo>
                  <a:cubicBezTo>
                    <a:pt x="1524" y="174"/>
                    <a:pt x="1522" y="185"/>
                    <a:pt x="1522" y="186"/>
                  </a:cubicBezTo>
                  <a:cubicBezTo>
                    <a:pt x="1521" y="184"/>
                    <a:pt x="1519" y="181"/>
                    <a:pt x="1519" y="178"/>
                  </a:cubicBezTo>
                  <a:cubicBezTo>
                    <a:pt x="1515" y="164"/>
                    <a:pt x="1523" y="152"/>
                    <a:pt x="1525" y="148"/>
                  </a:cubicBezTo>
                  <a:cubicBezTo>
                    <a:pt x="1523" y="149"/>
                    <a:pt x="1516" y="152"/>
                    <a:pt x="1512" y="159"/>
                  </a:cubicBezTo>
                  <a:cubicBezTo>
                    <a:pt x="1505" y="171"/>
                    <a:pt x="1511" y="183"/>
                    <a:pt x="1512" y="184"/>
                  </a:cubicBezTo>
                  <a:cubicBezTo>
                    <a:pt x="1507" y="184"/>
                    <a:pt x="1502" y="184"/>
                    <a:pt x="1498" y="184"/>
                  </a:cubicBezTo>
                  <a:cubicBezTo>
                    <a:pt x="1497" y="180"/>
                    <a:pt x="1495" y="176"/>
                    <a:pt x="1492" y="172"/>
                  </a:cubicBezTo>
                  <a:cubicBezTo>
                    <a:pt x="1482" y="157"/>
                    <a:pt x="1464" y="155"/>
                    <a:pt x="1460" y="155"/>
                  </a:cubicBezTo>
                  <a:cubicBezTo>
                    <a:pt x="1464" y="157"/>
                    <a:pt x="1471" y="161"/>
                    <a:pt x="1477" y="167"/>
                  </a:cubicBezTo>
                  <a:cubicBezTo>
                    <a:pt x="1483" y="174"/>
                    <a:pt x="1487" y="181"/>
                    <a:pt x="1489" y="185"/>
                  </a:cubicBezTo>
                  <a:cubicBezTo>
                    <a:pt x="1488" y="184"/>
                    <a:pt x="1485" y="176"/>
                    <a:pt x="1476" y="174"/>
                  </a:cubicBezTo>
                  <a:cubicBezTo>
                    <a:pt x="1473" y="173"/>
                    <a:pt x="1471" y="174"/>
                    <a:pt x="1469" y="174"/>
                  </a:cubicBezTo>
                  <a:cubicBezTo>
                    <a:pt x="1470" y="174"/>
                    <a:pt x="1474" y="175"/>
                    <a:pt x="1477" y="179"/>
                  </a:cubicBezTo>
                  <a:cubicBezTo>
                    <a:pt x="1479" y="181"/>
                    <a:pt x="1480" y="182"/>
                    <a:pt x="1481" y="184"/>
                  </a:cubicBezTo>
                  <a:cubicBezTo>
                    <a:pt x="1436" y="184"/>
                    <a:pt x="1391" y="183"/>
                    <a:pt x="1345" y="182"/>
                  </a:cubicBezTo>
                  <a:cubicBezTo>
                    <a:pt x="1283" y="180"/>
                    <a:pt x="1224" y="177"/>
                    <a:pt x="1166" y="173"/>
                  </a:cubicBezTo>
                  <a:cubicBezTo>
                    <a:pt x="1167" y="171"/>
                    <a:pt x="1167" y="168"/>
                    <a:pt x="1169" y="166"/>
                  </a:cubicBezTo>
                  <a:cubicBezTo>
                    <a:pt x="1175" y="156"/>
                    <a:pt x="1188" y="155"/>
                    <a:pt x="1189" y="155"/>
                  </a:cubicBezTo>
                  <a:cubicBezTo>
                    <a:pt x="1187" y="154"/>
                    <a:pt x="1178" y="152"/>
                    <a:pt x="1169" y="156"/>
                  </a:cubicBezTo>
                  <a:cubicBezTo>
                    <a:pt x="1163" y="159"/>
                    <a:pt x="1159" y="165"/>
                    <a:pt x="1158" y="167"/>
                  </a:cubicBezTo>
                  <a:cubicBezTo>
                    <a:pt x="1158" y="164"/>
                    <a:pt x="1159" y="160"/>
                    <a:pt x="1161" y="155"/>
                  </a:cubicBezTo>
                  <a:cubicBezTo>
                    <a:pt x="1166" y="146"/>
                    <a:pt x="1173" y="142"/>
                    <a:pt x="1176" y="141"/>
                  </a:cubicBezTo>
                  <a:cubicBezTo>
                    <a:pt x="1174" y="141"/>
                    <a:pt x="1168" y="141"/>
                    <a:pt x="1161" y="145"/>
                  </a:cubicBezTo>
                  <a:cubicBezTo>
                    <a:pt x="1151" y="152"/>
                    <a:pt x="1150" y="164"/>
                    <a:pt x="1150" y="166"/>
                  </a:cubicBezTo>
                  <a:cubicBezTo>
                    <a:pt x="1148" y="163"/>
                    <a:pt x="1147" y="159"/>
                    <a:pt x="1146" y="153"/>
                  </a:cubicBezTo>
                  <a:cubicBezTo>
                    <a:pt x="1145" y="141"/>
                    <a:pt x="1151" y="132"/>
                    <a:pt x="1153" y="130"/>
                  </a:cubicBezTo>
                  <a:cubicBezTo>
                    <a:pt x="1151" y="131"/>
                    <a:pt x="1142" y="137"/>
                    <a:pt x="1139" y="148"/>
                  </a:cubicBezTo>
                  <a:cubicBezTo>
                    <a:pt x="1136" y="155"/>
                    <a:pt x="1137" y="161"/>
                    <a:pt x="1138" y="164"/>
                  </a:cubicBezTo>
                  <a:cubicBezTo>
                    <a:pt x="1135" y="160"/>
                    <a:pt x="1130" y="153"/>
                    <a:pt x="1122" y="147"/>
                  </a:cubicBezTo>
                  <a:cubicBezTo>
                    <a:pt x="1106" y="136"/>
                    <a:pt x="1089" y="138"/>
                    <a:pt x="1084" y="138"/>
                  </a:cubicBezTo>
                  <a:cubicBezTo>
                    <a:pt x="1089" y="139"/>
                    <a:pt x="1098" y="143"/>
                    <a:pt x="1107" y="150"/>
                  </a:cubicBezTo>
                  <a:cubicBezTo>
                    <a:pt x="1113" y="156"/>
                    <a:pt x="1117" y="163"/>
                    <a:pt x="1119" y="167"/>
                  </a:cubicBezTo>
                  <a:cubicBezTo>
                    <a:pt x="1112" y="167"/>
                    <a:pt x="1105" y="167"/>
                    <a:pt x="1098" y="167"/>
                  </a:cubicBezTo>
                  <a:cubicBezTo>
                    <a:pt x="1059" y="168"/>
                    <a:pt x="1021" y="165"/>
                    <a:pt x="986" y="162"/>
                  </a:cubicBezTo>
                  <a:cubicBezTo>
                    <a:pt x="986" y="159"/>
                    <a:pt x="986" y="156"/>
                    <a:pt x="987" y="153"/>
                  </a:cubicBezTo>
                  <a:cubicBezTo>
                    <a:pt x="991" y="141"/>
                    <a:pt x="1005" y="138"/>
                    <a:pt x="1006" y="138"/>
                  </a:cubicBezTo>
                  <a:cubicBezTo>
                    <a:pt x="1004" y="138"/>
                    <a:pt x="998" y="137"/>
                    <a:pt x="992" y="139"/>
                  </a:cubicBezTo>
                  <a:cubicBezTo>
                    <a:pt x="984" y="142"/>
                    <a:pt x="980" y="148"/>
                    <a:pt x="979" y="150"/>
                  </a:cubicBezTo>
                  <a:cubicBezTo>
                    <a:pt x="980" y="146"/>
                    <a:pt x="982" y="142"/>
                    <a:pt x="984" y="137"/>
                  </a:cubicBezTo>
                  <a:cubicBezTo>
                    <a:pt x="990" y="127"/>
                    <a:pt x="997" y="119"/>
                    <a:pt x="1002" y="114"/>
                  </a:cubicBezTo>
                  <a:cubicBezTo>
                    <a:pt x="999" y="115"/>
                    <a:pt x="990" y="117"/>
                    <a:pt x="982" y="125"/>
                  </a:cubicBezTo>
                  <a:cubicBezTo>
                    <a:pt x="974" y="134"/>
                    <a:pt x="973" y="144"/>
                    <a:pt x="972" y="147"/>
                  </a:cubicBezTo>
                  <a:cubicBezTo>
                    <a:pt x="972" y="141"/>
                    <a:pt x="972" y="134"/>
                    <a:pt x="972" y="127"/>
                  </a:cubicBezTo>
                  <a:cubicBezTo>
                    <a:pt x="972" y="116"/>
                    <a:pt x="973" y="106"/>
                    <a:pt x="974" y="97"/>
                  </a:cubicBezTo>
                  <a:cubicBezTo>
                    <a:pt x="970" y="104"/>
                    <a:pt x="965" y="113"/>
                    <a:pt x="962" y="125"/>
                  </a:cubicBezTo>
                  <a:cubicBezTo>
                    <a:pt x="960" y="134"/>
                    <a:pt x="960" y="142"/>
                    <a:pt x="960" y="148"/>
                  </a:cubicBezTo>
                  <a:cubicBezTo>
                    <a:pt x="959" y="146"/>
                    <a:pt x="957" y="144"/>
                    <a:pt x="954" y="142"/>
                  </a:cubicBezTo>
                  <a:cubicBezTo>
                    <a:pt x="950" y="136"/>
                    <a:pt x="949" y="132"/>
                    <a:pt x="947" y="129"/>
                  </a:cubicBezTo>
                  <a:cubicBezTo>
                    <a:pt x="944" y="125"/>
                    <a:pt x="940" y="121"/>
                    <a:pt x="930" y="118"/>
                  </a:cubicBezTo>
                  <a:cubicBezTo>
                    <a:pt x="932" y="119"/>
                    <a:pt x="938" y="124"/>
                    <a:pt x="942" y="133"/>
                  </a:cubicBezTo>
                  <a:cubicBezTo>
                    <a:pt x="946" y="143"/>
                    <a:pt x="944" y="152"/>
                    <a:pt x="943" y="155"/>
                  </a:cubicBezTo>
                  <a:cubicBezTo>
                    <a:pt x="935" y="154"/>
                    <a:pt x="927" y="153"/>
                    <a:pt x="919" y="152"/>
                  </a:cubicBezTo>
                  <a:cubicBezTo>
                    <a:pt x="918" y="149"/>
                    <a:pt x="917" y="144"/>
                    <a:pt x="918" y="139"/>
                  </a:cubicBezTo>
                  <a:cubicBezTo>
                    <a:pt x="920" y="130"/>
                    <a:pt x="927" y="125"/>
                    <a:pt x="927" y="124"/>
                  </a:cubicBezTo>
                  <a:cubicBezTo>
                    <a:pt x="926" y="123"/>
                    <a:pt x="918" y="126"/>
                    <a:pt x="913" y="133"/>
                  </a:cubicBezTo>
                  <a:cubicBezTo>
                    <a:pt x="911" y="137"/>
                    <a:pt x="910" y="140"/>
                    <a:pt x="909" y="142"/>
                  </a:cubicBezTo>
                  <a:cubicBezTo>
                    <a:pt x="907" y="138"/>
                    <a:pt x="906" y="131"/>
                    <a:pt x="905" y="123"/>
                  </a:cubicBezTo>
                  <a:cubicBezTo>
                    <a:pt x="905" y="107"/>
                    <a:pt x="911" y="95"/>
                    <a:pt x="914" y="90"/>
                  </a:cubicBezTo>
                  <a:cubicBezTo>
                    <a:pt x="911" y="92"/>
                    <a:pt x="901" y="99"/>
                    <a:pt x="897" y="112"/>
                  </a:cubicBezTo>
                  <a:cubicBezTo>
                    <a:pt x="893" y="122"/>
                    <a:pt x="894" y="131"/>
                    <a:pt x="895" y="135"/>
                  </a:cubicBezTo>
                  <a:cubicBezTo>
                    <a:pt x="893" y="132"/>
                    <a:pt x="890" y="129"/>
                    <a:pt x="886" y="125"/>
                  </a:cubicBezTo>
                  <a:cubicBezTo>
                    <a:pt x="875" y="113"/>
                    <a:pt x="868" y="106"/>
                    <a:pt x="858" y="102"/>
                  </a:cubicBezTo>
                  <a:cubicBezTo>
                    <a:pt x="855" y="101"/>
                    <a:pt x="850" y="99"/>
                    <a:pt x="842" y="99"/>
                  </a:cubicBezTo>
                  <a:cubicBezTo>
                    <a:pt x="848" y="102"/>
                    <a:pt x="857" y="106"/>
                    <a:pt x="865" y="115"/>
                  </a:cubicBezTo>
                  <a:cubicBezTo>
                    <a:pt x="877" y="127"/>
                    <a:pt x="881" y="141"/>
                    <a:pt x="883" y="148"/>
                  </a:cubicBezTo>
                  <a:cubicBezTo>
                    <a:pt x="880" y="146"/>
                    <a:pt x="878" y="145"/>
                    <a:pt x="875" y="143"/>
                  </a:cubicBezTo>
                  <a:cubicBezTo>
                    <a:pt x="859" y="134"/>
                    <a:pt x="843" y="130"/>
                    <a:pt x="829" y="127"/>
                  </a:cubicBezTo>
                  <a:cubicBezTo>
                    <a:pt x="835" y="128"/>
                    <a:pt x="847" y="131"/>
                    <a:pt x="858" y="142"/>
                  </a:cubicBezTo>
                  <a:cubicBezTo>
                    <a:pt x="862" y="146"/>
                    <a:pt x="865" y="150"/>
                    <a:pt x="867" y="153"/>
                  </a:cubicBezTo>
                  <a:cubicBezTo>
                    <a:pt x="856" y="153"/>
                    <a:pt x="844" y="153"/>
                    <a:pt x="832" y="152"/>
                  </a:cubicBezTo>
                  <a:cubicBezTo>
                    <a:pt x="817" y="150"/>
                    <a:pt x="804" y="148"/>
                    <a:pt x="792" y="146"/>
                  </a:cubicBezTo>
                  <a:cubicBezTo>
                    <a:pt x="793" y="145"/>
                    <a:pt x="795" y="143"/>
                    <a:pt x="797" y="142"/>
                  </a:cubicBezTo>
                  <a:cubicBezTo>
                    <a:pt x="806" y="135"/>
                    <a:pt x="813" y="134"/>
                    <a:pt x="812" y="133"/>
                  </a:cubicBezTo>
                  <a:cubicBezTo>
                    <a:pt x="812" y="132"/>
                    <a:pt x="803" y="132"/>
                    <a:pt x="793" y="136"/>
                  </a:cubicBezTo>
                  <a:cubicBezTo>
                    <a:pt x="788" y="139"/>
                    <a:pt x="783" y="142"/>
                    <a:pt x="780" y="145"/>
                  </a:cubicBezTo>
                  <a:cubicBezTo>
                    <a:pt x="781" y="142"/>
                    <a:pt x="781" y="139"/>
                    <a:pt x="783" y="136"/>
                  </a:cubicBezTo>
                  <a:cubicBezTo>
                    <a:pt x="787" y="125"/>
                    <a:pt x="795" y="120"/>
                    <a:pt x="799" y="118"/>
                  </a:cubicBezTo>
                  <a:cubicBezTo>
                    <a:pt x="796" y="118"/>
                    <a:pt x="786" y="120"/>
                    <a:pt x="778" y="129"/>
                  </a:cubicBezTo>
                  <a:cubicBezTo>
                    <a:pt x="772" y="135"/>
                    <a:pt x="771" y="142"/>
                    <a:pt x="770" y="145"/>
                  </a:cubicBezTo>
                  <a:cubicBezTo>
                    <a:pt x="769" y="140"/>
                    <a:pt x="769" y="134"/>
                    <a:pt x="769" y="127"/>
                  </a:cubicBezTo>
                  <a:cubicBezTo>
                    <a:pt x="771" y="113"/>
                    <a:pt x="776" y="103"/>
                    <a:pt x="780" y="98"/>
                  </a:cubicBezTo>
                  <a:cubicBezTo>
                    <a:pt x="777" y="99"/>
                    <a:pt x="767" y="104"/>
                    <a:pt x="761" y="115"/>
                  </a:cubicBezTo>
                  <a:cubicBezTo>
                    <a:pt x="755" y="128"/>
                    <a:pt x="759" y="140"/>
                    <a:pt x="760" y="143"/>
                  </a:cubicBezTo>
                  <a:cubicBezTo>
                    <a:pt x="758" y="142"/>
                    <a:pt x="755" y="142"/>
                    <a:pt x="753" y="142"/>
                  </a:cubicBezTo>
                  <a:cubicBezTo>
                    <a:pt x="751" y="138"/>
                    <a:pt x="747" y="131"/>
                    <a:pt x="740" y="125"/>
                  </a:cubicBezTo>
                  <a:cubicBezTo>
                    <a:pt x="730" y="116"/>
                    <a:pt x="719" y="114"/>
                    <a:pt x="714" y="113"/>
                  </a:cubicBezTo>
                  <a:cubicBezTo>
                    <a:pt x="718" y="114"/>
                    <a:pt x="728" y="118"/>
                    <a:pt x="734" y="128"/>
                  </a:cubicBezTo>
                  <a:cubicBezTo>
                    <a:pt x="738" y="134"/>
                    <a:pt x="739" y="140"/>
                    <a:pt x="740" y="143"/>
                  </a:cubicBezTo>
                  <a:cubicBezTo>
                    <a:pt x="731" y="143"/>
                    <a:pt x="721" y="143"/>
                    <a:pt x="712" y="142"/>
                  </a:cubicBezTo>
                  <a:cubicBezTo>
                    <a:pt x="705" y="141"/>
                    <a:pt x="697" y="141"/>
                    <a:pt x="690" y="140"/>
                  </a:cubicBezTo>
                  <a:cubicBezTo>
                    <a:pt x="691" y="138"/>
                    <a:pt x="691" y="134"/>
                    <a:pt x="693" y="130"/>
                  </a:cubicBezTo>
                  <a:cubicBezTo>
                    <a:pt x="698" y="120"/>
                    <a:pt x="707" y="117"/>
                    <a:pt x="709" y="116"/>
                  </a:cubicBezTo>
                  <a:cubicBezTo>
                    <a:pt x="701" y="116"/>
                    <a:pt x="692" y="118"/>
                    <a:pt x="685" y="125"/>
                  </a:cubicBezTo>
                  <a:cubicBezTo>
                    <a:pt x="680" y="130"/>
                    <a:pt x="678" y="136"/>
                    <a:pt x="676" y="135"/>
                  </a:cubicBezTo>
                  <a:cubicBezTo>
                    <a:pt x="674" y="135"/>
                    <a:pt x="674" y="126"/>
                    <a:pt x="677" y="119"/>
                  </a:cubicBezTo>
                  <a:cubicBezTo>
                    <a:pt x="681" y="108"/>
                    <a:pt x="694" y="103"/>
                    <a:pt x="699" y="102"/>
                  </a:cubicBezTo>
                  <a:cubicBezTo>
                    <a:pt x="697" y="101"/>
                    <a:pt x="688" y="98"/>
                    <a:pt x="678" y="104"/>
                  </a:cubicBezTo>
                  <a:cubicBezTo>
                    <a:pt x="670" y="109"/>
                    <a:pt x="667" y="117"/>
                    <a:pt x="666" y="119"/>
                  </a:cubicBezTo>
                  <a:cubicBezTo>
                    <a:pt x="668" y="114"/>
                    <a:pt x="671" y="106"/>
                    <a:pt x="677" y="97"/>
                  </a:cubicBezTo>
                  <a:cubicBezTo>
                    <a:pt x="684" y="89"/>
                    <a:pt x="691" y="84"/>
                    <a:pt x="696" y="81"/>
                  </a:cubicBezTo>
                  <a:cubicBezTo>
                    <a:pt x="693" y="81"/>
                    <a:pt x="681" y="82"/>
                    <a:pt x="672" y="91"/>
                  </a:cubicBezTo>
                  <a:cubicBezTo>
                    <a:pt x="661" y="100"/>
                    <a:pt x="660" y="112"/>
                    <a:pt x="660" y="115"/>
                  </a:cubicBezTo>
                  <a:cubicBezTo>
                    <a:pt x="660" y="107"/>
                    <a:pt x="660" y="99"/>
                    <a:pt x="662" y="89"/>
                  </a:cubicBezTo>
                  <a:cubicBezTo>
                    <a:pt x="664" y="77"/>
                    <a:pt x="667" y="68"/>
                    <a:pt x="670" y="60"/>
                  </a:cubicBezTo>
                  <a:cubicBezTo>
                    <a:pt x="666" y="62"/>
                    <a:pt x="657" y="67"/>
                    <a:pt x="652" y="78"/>
                  </a:cubicBezTo>
                  <a:cubicBezTo>
                    <a:pt x="644" y="95"/>
                    <a:pt x="651" y="110"/>
                    <a:pt x="652" y="113"/>
                  </a:cubicBezTo>
                  <a:cubicBezTo>
                    <a:pt x="650" y="107"/>
                    <a:pt x="646" y="98"/>
                    <a:pt x="639" y="89"/>
                  </a:cubicBezTo>
                  <a:cubicBezTo>
                    <a:pt x="626" y="74"/>
                    <a:pt x="609" y="70"/>
                    <a:pt x="603" y="68"/>
                  </a:cubicBezTo>
                  <a:cubicBezTo>
                    <a:pt x="609" y="72"/>
                    <a:pt x="618" y="78"/>
                    <a:pt x="627" y="89"/>
                  </a:cubicBezTo>
                  <a:cubicBezTo>
                    <a:pt x="631" y="94"/>
                    <a:pt x="633" y="99"/>
                    <a:pt x="635" y="103"/>
                  </a:cubicBezTo>
                  <a:cubicBezTo>
                    <a:pt x="634" y="101"/>
                    <a:pt x="628" y="90"/>
                    <a:pt x="615" y="86"/>
                  </a:cubicBezTo>
                  <a:cubicBezTo>
                    <a:pt x="605" y="83"/>
                    <a:pt x="597" y="86"/>
                    <a:pt x="594" y="87"/>
                  </a:cubicBezTo>
                  <a:cubicBezTo>
                    <a:pt x="597" y="87"/>
                    <a:pt x="613" y="88"/>
                    <a:pt x="625" y="102"/>
                  </a:cubicBezTo>
                  <a:cubicBezTo>
                    <a:pt x="635" y="113"/>
                    <a:pt x="636" y="126"/>
                    <a:pt x="636" y="130"/>
                  </a:cubicBezTo>
                  <a:cubicBezTo>
                    <a:pt x="633" y="129"/>
                    <a:pt x="629" y="127"/>
                    <a:pt x="625" y="125"/>
                  </a:cubicBezTo>
                  <a:cubicBezTo>
                    <a:pt x="618" y="121"/>
                    <a:pt x="615" y="117"/>
                    <a:pt x="612" y="115"/>
                  </a:cubicBezTo>
                  <a:cubicBezTo>
                    <a:pt x="607" y="111"/>
                    <a:pt x="599" y="109"/>
                    <a:pt x="584" y="112"/>
                  </a:cubicBezTo>
                  <a:cubicBezTo>
                    <a:pt x="590" y="113"/>
                    <a:pt x="599" y="116"/>
                    <a:pt x="608" y="123"/>
                  </a:cubicBezTo>
                  <a:cubicBezTo>
                    <a:pt x="613" y="126"/>
                    <a:pt x="616" y="130"/>
                    <a:pt x="619" y="133"/>
                  </a:cubicBezTo>
                  <a:cubicBezTo>
                    <a:pt x="608" y="132"/>
                    <a:pt x="591" y="131"/>
                    <a:pt x="570" y="129"/>
                  </a:cubicBezTo>
                  <a:cubicBezTo>
                    <a:pt x="445" y="120"/>
                    <a:pt x="382" y="115"/>
                    <a:pt x="331" y="109"/>
                  </a:cubicBezTo>
                  <a:cubicBezTo>
                    <a:pt x="279" y="103"/>
                    <a:pt x="269" y="100"/>
                    <a:pt x="199" y="93"/>
                  </a:cubicBezTo>
                  <a:cubicBezTo>
                    <a:pt x="164" y="89"/>
                    <a:pt x="136" y="86"/>
                    <a:pt x="117" y="85"/>
                  </a:cubicBezTo>
                  <a:cubicBezTo>
                    <a:pt x="119" y="82"/>
                    <a:pt x="122" y="77"/>
                    <a:pt x="127" y="72"/>
                  </a:cubicBezTo>
                  <a:cubicBezTo>
                    <a:pt x="133" y="68"/>
                    <a:pt x="138" y="66"/>
                    <a:pt x="142" y="64"/>
                  </a:cubicBezTo>
                  <a:cubicBezTo>
                    <a:pt x="129" y="61"/>
                    <a:pt x="119" y="61"/>
                    <a:pt x="112" y="67"/>
                  </a:cubicBezTo>
                  <a:cubicBezTo>
                    <a:pt x="107" y="71"/>
                    <a:pt x="106" y="77"/>
                    <a:pt x="104" y="77"/>
                  </a:cubicBezTo>
                  <a:cubicBezTo>
                    <a:pt x="101" y="76"/>
                    <a:pt x="101" y="65"/>
                    <a:pt x="102" y="57"/>
                  </a:cubicBezTo>
                  <a:cubicBezTo>
                    <a:pt x="103" y="50"/>
                    <a:pt x="105" y="38"/>
                    <a:pt x="114" y="24"/>
                  </a:cubicBezTo>
                  <a:cubicBezTo>
                    <a:pt x="113" y="25"/>
                    <a:pt x="96" y="29"/>
                    <a:pt x="89" y="46"/>
                  </a:cubicBezTo>
                  <a:cubicBezTo>
                    <a:pt x="84" y="61"/>
                    <a:pt x="92" y="74"/>
                    <a:pt x="92" y="76"/>
                  </a:cubicBezTo>
                  <a:cubicBezTo>
                    <a:pt x="91" y="72"/>
                    <a:pt x="83" y="54"/>
                    <a:pt x="63" y="46"/>
                  </a:cubicBezTo>
                  <a:cubicBezTo>
                    <a:pt x="51" y="41"/>
                    <a:pt x="41" y="42"/>
                    <a:pt x="35" y="43"/>
                  </a:cubicBezTo>
                  <a:cubicBezTo>
                    <a:pt x="38" y="43"/>
                    <a:pt x="57" y="45"/>
                    <a:pt x="67" y="60"/>
                  </a:cubicBezTo>
                  <a:cubicBezTo>
                    <a:pt x="71" y="66"/>
                    <a:pt x="73" y="72"/>
                    <a:pt x="73" y="77"/>
                  </a:cubicBezTo>
                  <a:cubicBezTo>
                    <a:pt x="49" y="76"/>
                    <a:pt x="24" y="76"/>
                    <a:pt x="0" y="76"/>
                  </a:cubicBezTo>
                  <a:close/>
                </a:path>
              </a:pathLst>
            </a:custGeom>
            <a:solidFill>
              <a:srgbClr val="CDD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Oval 54">
              <a:extLst>
                <a:ext uri="{FF2B5EF4-FFF2-40B4-BE49-F238E27FC236}">
                  <a16:creationId xmlns:a16="http://schemas.microsoft.com/office/drawing/2014/main" id="{8F78EDBB-457E-492E-923B-CF2EE4A266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58313" y="4138613"/>
              <a:ext cx="387350" cy="52388"/>
            </a:xfrm>
            <a:prstGeom prst="ellipse">
              <a:avLst/>
            </a:prstGeom>
            <a:solidFill>
              <a:srgbClr val="8AB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Oval 55">
              <a:extLst>
                <a:ext uri="{FF2B5EF4-FFF2-40B4-BE49-F238E27FC236}">
                  <a16:creationId xmlns:a16="http://schemas.microsoft.com/office/drawing/2014/main" id="{DF013772-5C87-4778-988A-AED77845B7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09175" y="4159250"/>
              <a:ext cx="388938" cy="58738"/>
            </a:xfrm>
            <a:prstGeom prst="ellipse">
              <a:avLst/>
            </a:prstGeom>
            <a:solidFill>
              <a:srgbClr val="8AB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id="{E528CE05-6137-4E7C-89D2-A312440D46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23525" y="4183063"/>
              <a:ext cx="533400" cy="58738"/>
            </a:xfrm>
            <a:prstGeom prst="ellipse">
              <a:avLst/>
            </a:prstGeom>
            <a:solidFill>
              <a:srgbClr val="8AB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Oval 57">
              <a:extLst>
                <a:ext uri="{FF2B5EF4-FFF2-40B4-BE49-F238E27FC236}">
                  <a16:creationId xmlns:a16="http://schemas.microsoft.com/office/drawing/2014/main" id="{F199D104-C67C-4720-B9A5-6DC1799E21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50588" y="4175125"/>
              <a:ext cx="476250" cy="53975"/>
            </a:xfrm>
            <a:prstGeom prst="ellipse">
              <a:avLst/>
            </a:prstGeom>
            <a:solidFill>
              <a:srgbClr val="8AB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Oval 58">
              <a:extLst>
                <a:ext uri="{FF2B5EF4-FFF2-40B4-BE49-F238E27FC236}">
                  <a16:creationId xmlns:a16="http://schemas.microsoft.com/office/drawing/2014/main" id="{A913334F-CE35-4771-A3AB-780E0B009F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31613" y="4124325"/>
              <a:ext cx="452438" cy="57150"/>
            </a:xfrm>
            <a:prstGeom prst="ellipse">
              <a:avLst/>
            </a:prstGeom>
            <a:solidFill>
              <a:srgbClr val="8AB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86423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00B1E-4A1E-49A1-A484-48A3C30C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77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E81299D6-8AE9-46FC-B5BE-5AD543758D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D1ABEA86-938E-4CE0-9392-807AB7E71F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AB8E6650-9798-496B-A341-D82EE061033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2BF8B38-9CDE-4FA4-BEBF-2098F1B76A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ED24B512-6D0F-4C7E-B16A-1FC9182380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5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6" r:id="rId2"/>
    <p:sldLayoutId id="2147483698" r:id="rId3"/>
    <p:sldLayoutId id="2147483697" r:id="rId4"/>
    <p:sldLayoutId id="2147483653" r:id="rId5"/>
    <p:sldLayoutId id="214748365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3" r:id="rId14"/>
    <p:sldLayoutId id="2147483684" r:id="rId15"/>
    <p:sldLayoutId id="2147483686" r:id="rId16"/>
    <p:sldLayoutId id="2147483689" r:id="rId17"/>
    <p:sldLayoutId id="2147483687" r:id="rId18"/>
    <p:sldLayoutId id="2147483688" r:id="rId19"/>
    <p:sldLayoutId id="2147483690" r:id="rId20"/>
    <p:sldLayoutId id="214748367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YB8G9WH8XS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cvb7KmtK_c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hyperlink" Target="https://www.youtube.com/watch?v=69-C4XRHtt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pVMyD0EgMd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youtube.com/watch?v=pVMyD0EgMdM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17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16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15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slideLayout" Target="../slideLayouts/slideLayout1.xml"/><Relationship Id="rId28" Type="http://schemas.openxmlformats.org/officeDocument/2006/relationships/hyperlink" Target="https://www.youtube.com/watch?v=7wTkHmpDE9k" TargetMode="Externa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:a16="http://schemas.microsoft.com/office/drawing/2014/main" id="{179BCE07-81D8-42C8-AE8F-6DB035C67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0" t="1793" r="23278" b="-1793"/>
          <a:stretch/>
        </p:blipFill>
        <p:spPr>
          <a:xfrm>
            <a:off x="8161073" y="1794096"/>
            <a:ext cx="3741737" cy="54936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09573E4-FCEE-48DC-9D6D-EC2516570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60863">
            <a:off x="-252238" y="-340420"/>
            <a:ext cx="3895682" cy="388958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3820B9-D527-4E8F-86D0-2FB60C450FB2}"/>
              </a:ext>
            </a:extLst>
          </p:cNvPr>
          <p:cNvSpPr txBox="1"/>
          <p:nvPr/>
        </p:nvSpPr>
        <p:spPr>
          <a:xfrm>
            <a:off x="3964667" y="198478"/>
            <a:ext cx="74742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i="1" dirty="0">
                <a:solidFill>
                  <a:srgbClr val="00B0F0"/>
                </a:solidFill>
              </a:rPr>
              <a:t>Kínder regular</a:t>
            </a:r>
          </a:p>
          <a:p>
            <a:r>
              <a:rPr lang="es-CL" sz="4800" b="1" i="1" dirty="0">
                <a:solidFill>
                  <a:srgbClr val="00B0F0"/>
                </a:solidFill>
              </a:rPr>
              <a:t>Colegio Numancia</a:t>
            </a:r>
          </a:p>
          <a:p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FBC2D7D-0C54-43C5-90FB-131D0A4F7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86755"/>
            <a:ext cx="5560034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7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1676596" y="485299"/>
            <a:ext cx="948134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i="1" dirty="0">
                <a:solidFill>
                  <a:srgbClr val="FF0000"/>
                </a:solidFill>
              </a:rPr>
              <a:t>Escucha el cuento</a:t>
            </a: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  <a:p>
            <a:pPr algn="ctr"/>
            <a:r>
              <a:rPr lang="es-CL" sz="2000" b="1" i="1" dirty="0">
                <a:solidFill>
                  <a:srgbClr val="FF0000"/>
                </a:solidFill>
                <a:hlinkClick r:id="rId2"/>
              </a:rPr>
              <a:t>https://www.youtube.com/watch?v=YB8G9WH8XSA</a:t>
            </a:r>
            <a:r>
              <a:rPr lang="es-CL" sz="2000" b="1" i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6093" y="-1292530"/>
            <a:ext cx="4594580" cy="459458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3F179C1-C204-4C70-BA4F-BF8634852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550" y="1004760"/>
            <a:ext cx="1060796" cy="106689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4A20146-F540-4FE4-B01E-A142637C8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297" y="1973315"/>
            <a:ext cx="1018120" cy="103641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0EF03A1-89A0-483F-96A4-2F87C848A263}"/>
              </a:ext>
            </a:extLst>
          </p:cNvPr>
          <p:cNvSpPr txBox="1"/>
          <p:nvPr/>
        </p:nvSpPr>
        <p:spPr>
          <a:xfrm>
            <a:off x="1130359" y="3521655"/>
            <a:ext cx="7784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rgbClr val="00FF00"/>
                </a:solidFill>
              </a:rPr>
              <a:t>¿Qué enseñanza te deja este cuento?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3CCC9A2-C05A-45E3-B395-8E02C04308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245" t="8762" r="17164" b="8260"/>
          <a:stretch/>
        </p:blipFill>
        <p:spPr>
          <a:xfrm>
            <a:off x="7724775" y="2670758"/>
            <a:ext cx="3490635" cy="331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5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3084111" y="77269"/>
            <a:ext cx="723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i="1" dirty="0">
                <a:solidFill>
                  <a:srgbClr val="FF0000"/>
                </a:solidFill>
              </a:rPr>
              <a:t>Convivencia y ciudadanía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573" y="-985818"/>
            <a:ext cx="4721530" cy="472153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81BCB27-9159-40D8-9CD6-8BFBDC884DCD}"/>
              </a:ext>
            </a:extLst>
          </p:cNvPr>
          <p:cNvSpPr txBox="1"/>
          <p:nvPr/>
        </p:nvSpPr>
        <p:spPr>
          <a:xfrm>
            <a:off x="4980584" y="757037"/>
            <a:ext cx="6029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Actividad: </a:t>
            </a:r>
            <a:r>
              <a:rPr lang="es-CL" b="1" dirty="0"/>
              <a:t>“Solucionando problemas”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A6B53A-226D-406E-8E3C-35F707E7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693" y="2426757"/>
            <a:ext cx="6392614" cy="41916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849F90-2A27-4A02-9C3F-9C799C410839}"/>
              </a:ext>
            </a:extLst>
          </p:cNvPr>
          <p:cNvSpPr txBox="1"/>
          <p:nvPr/>
        </p:nvSpPr>
        <p:spPr>
          <a:xfrm>
            <a:off x="2428738" y="1302398"/>
            <a:ext cx="946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00B0F0"/>
                </a:solidFill>
              </a:rPr>
              <a:t>Pregunta de cierre:   </a:t>
            </a:r>
          </a:p>
          <a:p>
            <a:pPr algn="ctr"/>
            <a:r>
              <a:rPr lang="es-CL" b="1" dirty="0">
                <a:solidFill>
                  <a:srgbClr val="00B0F0"/>
                </a:solidFill>
              </a:rPr>
              <a:t> </a:t>
            </a:r>
            <a:r>
              <a:rPr lang="es-CL" dirty="0"/>
              <a:t>¿Qué debo hacer cuando me frustre con una tarea?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097045-3562-4143-824F-7B9244160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83" y="180899"/>
            <a:ext cx="1194048" cy="11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6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2260084" y="330981"/>
            <a:ext cx="76718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600" b="1" i="1" dirty="0">
                <a:solidFill>
                  <a:srgbClr val="FF0000"/>
                </a:solidFill>
              </a:rPr>
              <a:t>Pausa activa</a:t>
            </a:r>
            <a:r>
              <a:rPr lang="es-CL" sz="4800" b="1" i="1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es-CL" sz="2800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573" y="-985818"/>
            <a:ext cx="4721530" cy="472153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4D75957-FE00-43E0-8259-870F73B04C96}"/>
              </a:ext>
            </a:extLst>
          </p:cNvPr>
          <p:cNvSpPr txBox="1"/>
          <p:nvPr/>
        </p:nvSpPr>
        <p:spPr>
          <a:xfrm>
            <a:off x="4253948" y="1427956"/>
            <a:ext cx="4145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                Vamos a bailar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6C7426-0FFF-47A2-B3F3-D91CED615C31}"/>
              </a:ext>
            </a:extLst>
          </p:cNvPr>
          <p:cNvSpPr txBox="1"/>
          <p:nvPr/>
        </p:nvSpPr>
        <p:spPr>
          <a:xfrm>
            <a:off x="3582524" y="1901590"/>
            <a:ext cx="6559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https://www.youtube.com/watch?v=Zcvb7KmtK_c</a:t>
            </a:r>
            <a:r>
              <a:rPr lang="es-CL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5EAE4D-EE8F-4642-A06C-040763C02E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120" b="8147"/>
          <a:stretch/>
        </p:blipFill>
        <p:spPr>
          <a:xfrm>
            <a:off x="3140725" y="2419112"/>
            <a:ext cx="639680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2492688" y="280178"/>
            <a:ext cx="8842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i="1" dirty="0">
                <a:solidFill>
                  <a:srgbClr val="FF0000"/>
                </a:solidFill>
              </a:rPr>
              <a:t>Exploración del entorno natural</a:t>
            </a:r>
          </a:p>
          <a:p>
            <a:pPr algn="ctr"/>
            <a:endParaRPr lang="es-CL" sz="4000" b="1" i="1" dirty="0">
              <a:solidFill>
                <a:srgbClr val="FF0000"/>
              </a:solidFill>
            </a:endParaRPr>
          </a:p>
          <a:p>
            <a:endParaRPr lang="es-CL" sz="4800" b="1" i="1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5484" y="-891652"/>
            <a:ext cx="4721530" cy="472153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81BCB27-9159-40D8-9CD6-8BFBDC884DCD}"/>
              </a:ext>
            </a:extLst>
          </p:cNvPr>
          <p:cNvSpPr txBox="1"/>
          <p:nvPr/>
        </p:nvSpPr>
        <p:spPr>
          <a:xfrm>
            <a:off x="2903892" y="998557"/>
            <a:ext cx="8223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00FF00"/>
                </a:solidFill>
              </a:rPr>
              <a:t>Meta de aprendizaje</a:t>
            </a:r>
            <a:r>
              <a:rPr lang="es-CL" dirty="0"/>
              <a:t>: Cuidar su bienestar personal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28324F7-9474-41A7-950E-4F2D3094D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917" y="1991231"/>
            <a:ext cx="7028327" cy="495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1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3084111" y="77269"/>
            <a:ext cx="723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i="1" dirty="0">
                <a:solidFill>
                  <a:srgbClr val="FF0000"/>
                </a:solidFill>
              </a:rPr>
              <a:t>Exploración del entorno natural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573" y="-985818"/>
            <a:ext cx="4721530" cy="472153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81BCB27-9159-40D8-9CD6-8BFBDC884DCD}"/>
              </a:ext>
            </a:extLst>
          </p:cNvPr>
          <p:cNvSpPr txBox="1"/>
          <p:nvPr/>
        </p:nvSpPr>
        <p:spPr>
          <a:xfrm>
            <a:off x="4669644" y="949429"/>
            <a:ext cx="6029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Actividad: </a:t>
            </a:r>
            <a:r>
              <a:rPr lang="es-CL" b="1" dirty="0"/>
              <a:t>“Cuidémonos”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A6B53A-226D-406E-8E3C-35F707E7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693" y="2426757"/>
            <a:ext cx="6392614" cy="41916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849F90-2A27-4A02-9C3F-9C799C410839}"/>
              </a:ext>
            </a:extLst>
          </p:cNvPr>
          <p:cNvSpPr txBox="1"/>
          <p:nvPr/>
        </p:nvSpPr>
        <p:spPr>
          <a:xfrm>
            <a:off x="2428738" y="1466628"/>
            <a:ext cx="946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B0F0"/>
                </a:solidFill>
              </a:rPr>
              <a:t>Pregunta de inicio:    </a:t>
            </a:r>
            <a:r>
              <a:rPr lang="es-CL" dirty="0"/>
              <a:t>¿Cómo te cuidas de la pandemia?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097045-3562-4143-824F-7B9244160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83" y="180899"/>
            <a:ext cx="1194048" cy="11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1477814" y="461519"/>
            <a:ext cx="9481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i="1" dirty="0">
                <a:solidFill>
                  <a:srgbClr val="FF0000"/>
                </a:solidFill>
              </a:rPr>
              <a:t>Observa el video</a:t>
            </a:r>
            <a:endParaRPr lang="es-CL" sz="3600" b="1" i="1" dirty="0">
              <a:solidFill>
                <a:srgbClr val="FF0000"/>
              </a:solidFill>
            </a:endParaRP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2156" y="-1281635"/>
            <a:ext cx="4413895" cy="44138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A0B7B02-E6FE-4697-95EE-01FA229A2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645" y="476291"/>
            <a:ext cx="1219485" cy="121948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B6D74DA-71EA-4059-B9ED-1F305D5B448D}"/>
              </a:ext>
            </a:extLst>
          </p:cNvPr>
          <p:cNvSpPr txBox="1"/>
          <p:nvPr/>
        </p:nvSpPr>
        <p:spPr>
          <a:xfrm>
            <a:off x="3720522" y="901368"/>
            <a:ext cx="6811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hlinkClick r:id="rId4"/>
              </a:rPr>
              <a:t>https://www.youtube.com/watch?v=69-C4XRHtt4</a:t>
            </a:r>
            <a:r>
              <a:rPr lang="es-CL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F2F445-7253-497E-98FE-47B37AB6D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739" y="2017731"/>
            <a:ext cx="6516521" cy="366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1477814" y="461519"/>
            <a:ext cx="94813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i="1" dirty="0">
                <a:solidFill>
                  <a:srgbClr val="FF0000"/>
                </a:solidFill>
              </a:rPr>
              <a:t>Tarea para el 5 de abril</a:t>
            </a: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2156" y="-1281635"/>
            <a:ext cx="4721530" cy="472153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78B5F02-E03C-40D4-BCC3-6A5536FA665D}"/>
              </a:ext>
            </a:extLst>
          </p:cNvPr>
          <p:cNvSpPr txBox="1"/>
          <p:nvPr/>
        </p:nvSpPr>
        <p:spPr>
          <a:xfrm>
            <a:off x="2504270" y="1109486"/>
            <a:ext cx="845488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En una hoja de block dibuja las medidas de protección que realizas en tu hogar para cuidarte del coronavirus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r>
              <a:rPr lang="es-CL" dirty="0"/>
              <a:t>Luego de terminar tu actividad pídele a un adulto que fotografié tu trabajo y lo envié al siguiente mail:</a:t>
            </a:r>
          </a:p>
          <a:p>
            <a:pPr algn="ctr"/>
            <a:endParaRPr lang="es-CL" dirty="0"/>
          </a:p>
          <a:p>
            <a:pPr algn="ctr"/>
            <a:r>
              <a:rPr lang="es-CL" b="1" dirty="0">
                <a:solidFill>
                  <a:srgbClr val="FF0000"/>
                </a:solidFill>
              </a:rPr>
              <a:t>paularayanumancia@gmail.com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FBC09D6-69A1-4FD8-B966-2698DEEF1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12" y="1777622"/>
            <a:ext cx="3634374" cy="27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59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3084111" y="77269"/>
            <a:ext cx="723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i="1" dirty="0">
                <a:solidFill>
                  <a:srgbClr val="FF0000"/>
                </a:solidFill>
              </a:rPr>
              <a:t>Exploración del entorno natural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573" y="-985818"/>
            <a:ext cx="4721530" cy="472153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81BCB27-9159-40D8-9CD6-8BFBDC884DCD}"/>
              </a:ext>
            </a:extLst>
          </p:cNvPr>
          <p:cNvSpPr txBox="1"/>
          <p:nvPr/>
        </p:nvSpPr>
        <p:spPr>
          <a:xfrm>
            <a:off x="4669644" y="949429"/>
            <a:ext cx="6029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Actividad: </a:t>
            </a:r>
            <a:r>
              <a:rPr lang="es-CL" b="1" dirty="0"/>
              <a:t>“Cuidémonos”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A6B53A-226D-406E-8E3C-35F707E7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693" y="2426757"/>
            <a:ext cx="6392614" cy="41916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849F90-2A27-4A02-9C3F-9C799C410839}"/>
              </a:ext>
            </a:extLst>
          </p:cNvPr>
          <p:cNvSpPr txBox="1"/>
          <p:nvPr/>
        </p:nvSpPr>
        <p:spPr>
          <a:xfrm>
            <a:off x="2428738" y="1466628"/>
            <a:ext cx="946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B0F0"/>
                </a:solidFill>
              </a:rPr>
              <a:t>Pregunta de cierre:    </a:t>
            </a:r>
            <a:r>
              <a:rPr lang="es-CL" dirty="0"/>
              <a:t>¿Por qué es tan necesario cuidarse de la pandemia?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097045-3562-4143-824F-7B9244160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83" y="180899"/>
            <a:ext cx="1194048" cy="11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9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2260084" y="330981"/>
            <a:ext cx="76718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600" b="1" i="1" dirty="0">
                <a:solidFill>
                  <a:srgbClr val="FF0000"/>
                </a:solidFill>
              </a:rPr>
              <a:t>Recreo</a:t>
            </a:r>
            <a:r>
              <a:rPr lang="es-CL" sz="4800" b="1" i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s-CL" sz="2800" dirty="0">
                <a:solidFill>
                  <a:srgbClr val="FF0000"/>
                </a:solidFill>
              </a:rPr>
              <a:t>10 minutos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573" y="-985818"/>
            <a:ext cx="4721530" cy="47215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6A6B53A-226D-406E-8E3C-35F707E7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461" y="1665540"/>
            <a:ext cx="7414162" cy="486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3127019" y="82318"/>
            <a:ext cx="723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i="1" dirty="0">
                <a:solidFill>
                  <a:srgbClr val="FF0000"/>
                </a:solidFill>
              </a:rPr>
              <a:t>Lenguaje verbal</a:t>
            </a: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573" y="-985818"/>
            <a:ext cx="4721530" cy="47215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6A6B53A-226D-406E-8E3C-35F707E7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073" y="2610374"/>
            <a:ext cx="5792573" cy="37982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849F90-2A27-4A02-9C3F-9C799C410839}"/>
              </a:ext>
            </a:extLst>
          </p:cNvPr>
          <p:cNvSpPr txBox="1"/>
          <p:nvPr/>
        </p:nvSpPr>
        <p:spPr>
          <a:xfrm>
            <a:off x="4200445" y="977014"/>
            <a:ext cx="976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FF00"/>
                </a:solidFill>
              </a:rPr>
              <a:t>Meta:  </a:t>
            </a:r>
            <a:r>
              <a:rPr lang="es-CL" dirty="0"/>
              <a:t>Comprender mensajes simples</a:t>
            </a:r>
          </a:p>
          <a:p>
            <a:r>
              <a:rPr lang="es-CL" dirty="0"/>
              <a:t>                                  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097045-3562-4143-824F-7B9244160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83" y="180899"/>
            <a:ext cx="1194048" cy="11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5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" y="1230979"/>
            <a:ext cx="7479173" cy="5223840"/>
          </a:xfrm>
          <a:prstGeom prst="rect">
            <a:avLst/>
          </a:prstGeom>
        </p:spPr>
      </p:pic>
      <p:pic>
        <p:nvPicPr>
          <p:cNvPr id="6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826" y="-166028"/>
            <a:ext cx="3894347" cy="3894347"/>
          </a:xfrm>
          <a:prstGeom prst="rect">
            <a:avLst/>
          </a:prstGeom>
        </p:spPr>
      </p:pic>
      <p:sp>
        <p:nvSpPr>
          <p:cNvPr id="2" name="矩形 47">
            <a:extLst>
              <a:ext uri="{FF2B5EF4-FFF2-40B4-BE49-F238E27FC236}">
                <a16:creationId xmlns:a16="http://schemas.microsoft.com/office/drawing/2014/main" id="{29525458-70C2-4EE5-9160-A5D05B59D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443" y="3626758"/>
            <a:ext cx="5592418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 err="1">
                <a:solidFill>
                  <a:srgbClr val="00FF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Arial Unicode MS" panose="020B0604020202020204" pitchFamily="34" charset="-122"/>
                <a:sym typeface="Calibri" panose="020F0502020204030204" pitchFamily="34" charset="0"/>
              </a:rPr>
              <a:t>Bienvenidos</a:t>
            </a:r>
            <a:endParaRPr lang="en-US" altLang="zh-CN" sz="4000" dirty="0">
              <a:solidFill>
                <a:srgbClr val="00FF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Arial Unicode MS" panose="020B0604020202020204" pitchFamily="34" charset="-122"/>
              <a:sym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Arial Unicode MS" panose="020B0604020202020204" pitchFamily="34" charset="-122"/>
                <a:sym typeface="Calibri" panose="020F0502020204030204" pitchFamily="34" charset="0"/>
              </a:rPr>
              <a:t>Hoy es: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 err="1">
                <a:solidFill>
                  <a:srgbClr val="00B0F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Arial Unicode MS" panose="020B0604020202020204" pitchFamily="34" charset="-122"/>
                <a:sym typeface="Calibri" panose="020F0502020204030204" pitchFamily="34" charset="0"/>
              </a:rPr>
              <a:t>Miércoles</a:t>
            </a:r>
            <a:r>
              <a:rPr lang="en-US" altLang="zh-CN" sz="4000" dirty="0">
                <a:solidFill>
                  <a:srgbClr val="00B0F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Arial Unicode MS" panose="020B0604020202020204" pitchFamily="34" charset="-122"/>
                <a:sym typeface="Calibri" panose="020F0502020204030204" pitchFamily="34" charset="0"/>
              </a:rPr>
              <a:t> 31 de </a:t>
            </a:r>
            <a:r>
              <a:rPr lang="en-US" altLang="zh-CN" sz="4000" dirty="0" err="1">
                <a:solidFill>
                  <a:srgbClr val="00B0F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Arial Unicode MS" panose="020B0604020202020204" pitchFamily="34" charset="-122"/>
                <a:sym typeface="Calibri" panose="020F0502020204030204" pitchFamily="34" charset="0"/>
              </a:rPr>
              <a:t>marzo</a:t>
            </a:r>
            <a:r>
              <a:rPr lang="en-US" altLang="zh-CN" sz="4000" dirty="0">
                <a:solidFill>
                  <a:srgbClr val="00B0F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Arial Unicode MS" panose="020B0604020202020204" pitchFamily="34" charset="-122"/>
                <a:sym typeface="Calibri" panose="020F0502020204030204" pitchFamily="34" charset="0"/>
              </a:rPr>
              <a:t> del 2021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0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3127019" y="82318"/>
            <a:ext cx="723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i="1" dirty="0">
                <a:solidFill>
                  <a:srgbClr val="FF0000"/>
                </a:solidFill>
              </a:rPr>
              <a:t>Lenguaje verbal</a:t>
            </a: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573" y="-985818"/>
            <a:ext cx="4721530" cy="472153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81BCB27-9159-40D8-9CD6-8BFBDC884DCD}"/>
              </a:ext>
            </a:extLst>
          </p:cNvPr>
          <p:cNvSpPr txBox="1"/>
          <p:nvPr/>
        </p:nvSpPr>
        <p:spPr>
          <a:xfrm>
            <a:off x="4709905" y="748140"/>
            <a:ext cx="6029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Actividad: </a:t>
            </a:r>
            <a:r>
              <a:rPr lang="es-CL" b="1" dirty="0"/>
              <a:t>“El otoño”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A6B53A-226D-406E-8E3C-35F707E7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073" y="2610374"/>
            <a:ext cx="5792573" cy="37982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849F90-2A27-4A02-9C3F-9C799C410839}"/>
              </a:ext>
            </a:extLst>
          </p:cNvPr>
          <p:cNvSpPr txBox="1"/>
          <p:nvPr/>
        </p:nvSpPr>
        <p:spPr>
          <a:xfrm>
            <a:off x="2962999" y="1108947"/>
            <a:ext cx="976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B0F0"/>
                </a:solidFill>
              </a:rPr>
              <a:t>Pregunta de inicio:    </a:t>
            </a:r>
            <a:r>
              <a:rPr lang="es-CL" dirty="0"/>
              <a:t>¿Qué Ocurre en otoño?</a:t>
            </a:r>
          </a:p>
          <a:p>
            <a:r>
              <a:rPr lang="es-CL" dirty="0"/>
              <a:t>                                  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097045-3562-4143-824F-7B9244160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83" y="180899"/>
            <a:ext cx="1194048" cy="11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2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8173" y="-1281635"/>
            <a:ext cx="4721530" cy="47215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8745513-AA95-4FF2-B8C2-0AB57D5BE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174" y="113666"/>
            <a:ext cx="912257" cy="91225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8808883-903B-45A3-931F-8F5AD1383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784" y="846832"/>
            <a:ext cx="8357453" cy="585021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713705-7C08-4EEB-8A84-6791C7E900ED}"/>
              </a:ext>
            </a:extLst>
          </p:cNvPr>
          <p:cNvSpPr txBox="1"/>
          <p:nvPr/>
        </p:nvSpPr>
        <p:spPr>
          <a:xfrm>
            <a:off x="3334616" y="270608"/>
            <a:ext cx="6528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FF0000"/>
                </a:solidFill>
              </a:rPr>
              <a:t>Escucha atentamente la poesía</a:t>
            </a:r>
          </a:p>
        </p:txBody>
      </p:sp>
    </p:spTree>
    <p:extLst>
      <p:ext uri="{BB962C8B-B14F-4D97-AF65-F5344CB8AC3E}">
        <p14:creationId xmlns:p14="http://schemas.microsoft.com/office/powerpoint/2010/main" val="59676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1670102" y="484813"/>
            <a:ext cx="9481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i="1" dirty="0">
                <a:solidFill>
                  <a:srgbClr val="FF0000"/>
                </a:solidFill>
              </a:rPr>
              <a:t>Contesta las siguientes preguntas</a:t>
            </a:r>
          </a:p>
          <a:p>
            <a:pPr algn="ctr"/>
            <a:r>
              <a:rPr lang="es-CL" sz="3600" b="1" i="1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8173" y="-1281635"/>
            <a:ext cx="4721530" cy="472153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B700BC4-0440-4C7D-830F-122800E6E56B}"/>
              </a:ext>
            </a:extLst>
          </p:cNvPr>
          <p:cNvSpPr txBox="1"/>
          <p:nvPr/>
        </p:nvSpPr>
        <p:spPr>
          <a:xfrm>
            <a:off x="2131570" y="1397070"/>
            <a:ext cx="913711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¿Por qué crees tú que en la poesía se dice que las hojitas comienzan su baile?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¿Por qué crees tú que las hojitas le dan mucho trabajo a los barrenderos?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¿De qué color se pone el paisaje en otoño, por qué?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 </a:t>
            </a:r>
          </a:p>
          <a:p>
            <a:endParaRPr lang="es-MX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62564F0-F055-4896-850F-F00DDBB57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853" y="25908"/>
            <a:ext cx="1194920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2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2260084" y="330981"/>
            <a:ext cx="76718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600" b="1" i="1" dirty="0">
                <a:solidFill>
                  <a:srgbClr val="FF0000"/>
                </a:solidFill>
              </a:rPr>
              <a:t>Pausa activa</a:t>
            </a:r>
            <a:r>
              <a:rPr lang="es-CL" sz="4800" b="1" i="1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es-CL" sz="2800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573" y="-985818"/>
            <a:ext cx="4721530" cy="472153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4D75957-FE00-43E0-8259-870F73B04C96}"/>
              </a:ext>
            </a:extLst>
          </p:cNvPr>
          <p:cNvSpPr txBox="1"/>
          <p:nvPr/>
        </p:nvSpPr>
        <p:spPr>
          <a:xfrm>
            <a:off x="4253948" y="1427956"/>
            <a:ext cx="4145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                Vamos a bailar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5EAE4D-EE8F-4642-A06C-040763C02E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20" b="8147"/>
          <a:stretch/>
        </p:blipFill>
        <p:spPr>
          <a:xfrm>
            <a:off x="3140725" y="2419112"/>
            <a:ext cx="6396806" cy="36576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4306225-277C-4332-9D16-B8C4D54CF310}"/>
              </a:ext>
            </a:extLst>
          </p:cNvPr>
          <p:cNvSpPr txBox="1"/>
          <p:nvPr/>
        </p:nvSpPr>
        <p:spPr>
          <a:xfrm>
            <a:off x="3792957" y="1797288"/>
            <a:ext cx="6559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hlinkClick r:id="rId4"/>
              </a:rPr>
              <a:t>https://www.youtube.com/watch?v=pVMyD0EgMdM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249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8173" y="-1281635"/>
            <a:ext cx="4721530" cy="47215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984D15E-BF27-459D-A098-6BC3E4859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146" y="5187665"/>
            <a:ext cx="868421" cy="87901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A01366C-4797-47FE-A127-76418F88EDE3}"/>
              </a:ext>
            </a:extLst>
          </p:cNvPr>
          <p:cNvSpPr txBox="1"/>
          <p:nvPr/>
        </p:nvSpPr>
        <p:spPr>
          <a:xfrm>
            <a:off x="2143837" y="355991"/>
            <a:ext cx="98493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Durante el otoño nuestro planeta esta ubicado en una posición donde los rayos del sol no llegan directamente, es por esto que las temperaturas comienzan a bajar y comenzamos a sentir frío, es este frio el que hace que los animalitos que viven en la naturaleza comiencen a buscar un lugar más cálido donde refugiarse para no morir de frio.</a:t>
            </a:r>
          </a:p>
          <a:p>
            <a:pPr algn="ctr"/>
            <a:r>
              <a:rPr lang="es-CL" dirty="0"/>
              <a:t>Las altas temperaturas del verano fueron secando las hojitas de los árboles y estas se debilitaron, tanto se debilitaron que el frio viento de otoño las bota, característica más conocida del otoño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560A0FB-4632-4A7D-A4F6-6D6682AFC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350" y="2412326"/>
            <a:ext cx="4221257" cy="254151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E24FD7F-55AF-43AA-9A45-848A0A255B95}"/>
              </a:ext>
            </a:extLst>
          </p:cNvPr>
          <p:cNvSpPr txBox="1"/>
          <p:nvPr/>
        </p:nvSpPr>
        <p:spPr>
          <a:xfrm>
            <a:off x="4267200" y="5486400"/>
            <a:ext cx="512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En una hoja de block dibuja el otoño</a:t>
            </a:r>
          </a:p>
        </p:txBody>
      </p:sp>
    </p:spTree>
    <p:extLst>
      <p:ext uri="{BB962C8B-B14F-4D97-AF65-F5344CB8AC3E}">
        <p14:creationId xmlns:p14="http://schemas.microsoft.com/office/powerpoint/2010/main" val="342663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8173" y="-1281635"/>
            <a:ext cx="4721530" cy="47215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8745513-AA95-4FF2-B8C2-0AB57D5BE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174" y="113666"/>
            <a:ext cx="912257" cy="91225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8808883-903B-45A3-931F-8F5AD1383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784" y="846832"/>
            <a:ext cx="8357453" cy="585021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713705-7C08-4EEB-8A84-6791C7E900ED}"/>
              </a:ext>
            </a:extLst>
          </p:cNvPr>
          <p:cNvSpPr txBox="1"/>
          <p:nvPr/>
        </p:nvSpPr>
        <p:spPr>
          <a:xfrm>
            <a:off x="3334616" y="270608"/>
            <a:ext cx="6528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FF0000"/>
                </a:solidFill>
              </a:rPr>
              <a:t>Mientras dibujas repite la poesía</a:t>
            </a:r>
          </a:p>
        </p:txBody>
      </p:sp>
    </p:spTree>
    <p:extLst>
      <p:ext uri="{BB962C8B-B14F-4D97-AF65-F5344CB8AC3E}">
        <p14:creationId xmlns:p14="http://schemas.microsoft.com/office/powerpoint/2010/main" val="30679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3127019" y="82318"/>
            <a:ext cx="723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i="1" dirty="0">
                <a:solidFill>
                  <a:srgbClr val="FF0000"/>
                </a:solidFill>
              </a:rPr>
              <a:t>Lenguaje verbal</a:t>
            </a: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966" y="-1301583"/>
            <a:ext cx="4721530" cy="472153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81BCB27-9159-40D8-9CD6-8BFBDC884DCD}"/>
              </a:ext>
            </a:extLst>
          </p:cNvPr>
          <p:cNvSpPr txBox="1"/>
          <p:nvPr/>
        </p:nvSpPr>
        <p:spPr>
          <a:xfrm>
            <a:off x="4709905" y="748140"/>
            <a:ext cx="6029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Actividad: </a:t>
            </a:r>
            <a:r>
              <a:rPr lang="es-CL" b="1" dirty="0"/>
              <a:t>“El otoño”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A6B53A-226D-406E-8E3C-35F707E7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073" y="2610374"/>
            <a:ext cx="5792573" cy="37982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849F90-2A27-4A02-9C3F-9C799C410839}"/>
              </a:ext>
            </a:extLst>
          </p:cNvPr>
          <p:cNvSpPr txBox="1"/>
          <p:nvPr/>
        </p:nvSpPr>
        <p:spPr>
          <a:xfrm>
            <a:off x="2428738" y="1110270"/>
            <a:ext cx="9763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B0F0"/>
                </a:solidFill>
              </a:rPr>
              <a:t>Pregunta de cierre:    </a:t>
            </a:r>
          </a:p>
          <a:p>
            <a:r>
              <a:rPr lang="es-CL" dirty="0"/>
              <a:t>¿Cuál es la principal característica del otoño y por qué se produce esta situación?</a:t>
            </a:r>
          </a:p>
          <a:p>
            <a:r>
              <a:rPr lang="es-CL" dirty="0"/>
              <a:t>                                  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097045-3562-4143-824F-7B9244160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9514" y="-2813"/>
            <a:ext cx="1194048" cy="11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6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8CB96D-3E52-4CCA-B4DA-38E1CDBC60BC}"/>
              </a:ext>
            </a:extLst>
          </p:cNvPr>
          <p:cNvSpPr txBox="1"/>
          <p:nvPr/>
        </p:nvSpPr>
        <p:spPr>
          <a:xfrm>
            <a:off x="5327375" y="329217"/>
            <a:ext cx="68646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i="1" dirty="0">
                <a:solidFill>
                  <a:srgbClr val="FF0066"/>
                </a:solidFill>
              </a:rPr>
              <a:t>¿Qué aprendimos hoy?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AC388B-1AA7-4185-83E6-F7FE765CFF0C}"/>
              </a:ext>
            </a:extLst>
          </p:cNvPr>
          <p:cNvSpPr txBox="1"/>
          <p:nvPr/>
        </p:nvSpPr>
        <p:spPr>
          <a:xfrm>
            <a:off x="5685184" y="4405126"/>
            <a:ext cx="6149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>
                <a:hlinkClick r:id="rId2"/>
              </a:rPr>
              <a:t>https://www.youtube.com/watch?v=pVMyD0EgMdM</a:t>
            </a:r>
            <a:r>
              <a:rPr lang="es-CL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0D762C-A48E-49A3-8B28-B5EDFDE72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55" r="6730" b="3291"/>
          <a:stretch/>
        </p:blipFill>
        <p:spPr>
          <a:xfrm>
            <a:off x="397565" y="329217"/>
            <a:ext cx="5075582" cy="564751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ACDEC85-913A-4AB4-A974-CC7ECE9F7685}"/>
              </a:ext>
            </a:extLst>
          </p:cNvPr>
          <p:cNvSpPr txBox="1"/>
          <p:nvPr/>
        </p:nvSpPr>
        <p:spPr>
          <a:xfrm>
            <a:off x="5936975" y="3353028"/>
            <a:ext cx="6149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>
                <a:solidFill>
                  <a:srgbClr val="00FF00"/>
                </a:solidFill>
              </a:rPr>
              <a:t>Celebremos bailando</a:t>
            </a:r>
          </a:p>
        </p:txBody>
      </p:sp>
    </p:spTree>
    <p:extLst>
      <p:ext uri="{BB962C8B-B14F-4D97-AF65-F5344CB8AC3E}">
        <p14:creationId xmlns:p14="http://schemas.microsoft.com/office/powerpoint/2010/main" val="3336602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:a16="http://schemas.microsoft.com/office/drawing/2014/main" id="{179BCE07-81D8-42C8-AE8F-6DB035C67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0" t="1793" r="23278" b="-1793"/>
          <a:stretch/>
        </p:blipFill>
        <p:spPr>
          <a:xfrm>
            <a:off x="6779616" y="0"/>
            <a:ext cx="5017177" cy="73662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09573E4-FCEE-48DC-9D6D-EC2516570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60863">
            <a:off x="-252238" y="-340420"/>
            <a:ext cx="3895682" cy="388958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3820B9-D527-4E8F-86D0-2FB60C450FB2}"/>
              </a:ext>
            </a:extLst>
          </p:cNvPr>
          <p:cNvSpPr txBox="1"/>
          <p:nvPr/>
        </p:nvSpPr>
        <p:spPr>
          <a:xfrm>
            <a:off x="-117003" y="3948844"/>
            <a:ext cx="74742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i="1" dirty="0">
                <a:solidFill>
                  <a:srgbClr val="00B0F0"/>
                </a:solidFill>
              </a:rPr>
              <a:t>Gracias por asistir</a:t>
            </a:r>
          </a:p>
          <a:p>
            <a:pPr algn="ctr"/>
            <a:r>
              <a:rPr lang="es-CL" sz="4800" b="1" i="1" dirty="0">
                <a:solidFill>
                  <a:srgbClr val="00B0F0"/>
                </a:solidFill>
              </a:rPr>
              <a:t>Colegio Numancia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841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fe971fb-2cd0-402f-b8e5-90ca9e5d441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66C326F-0918-499D-8FB7-A46C57D5129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008463" y="282316"/>
            <a:ext cx="3453093" cy="2089656"/>
            <a:chOff x="3019425" y="1563688"/>
            <a:chExt cx="6159500" cy="3727451"/>
          </a:xfrm>
        </p:grpSpPr>
        <p:sp>
          <p:nvSpPr>
            <p:cNvPr id="3" name="íş1ïďê">
              <a:extLst>
                <a:ext uri="{FF2B5EF4-FFF2-40B4-BE49-F238E27FC236}">
                  <a16:creationId xmlns:a16="http://schemas.microsoft.com/office/drawing/2014/main" id="{026EB64C-69D5-4D5F-8F6C-EDDCCC3BDBDE}"/>
                </a:ext>
              </a:extLst>
            </p:cNvPr>
            <p:cNvSpPr/>
            <p:nvPr/>
          </p:nvSpPr>
          <p:spPr bwMode="auto">
            <a:xfrm>
              <a:off x="3094038" y="1563688"/>
              <a:ext cx="5948363" cy="3551238"/>
            </a:xfrm>
            <a:custGeom>
              <a:avLst/>
              <a:gdLst>
                <a:gd name="T0" fmla="*/ 0 w 3747"/>
                <a:gd name="T1" fmla="*/ 0 h 2237"/>
                <a:gd name="T2" fmla="*/ 151 w 3747"/>
                <a:gd name="T3" fmla="*/ 2237 h 2237"/>
                <a:gd name="T4" fmla="*/ 3641 w 3747"/>
                <a:gd name="T5" fmla="*/ 2237 h 2237"/>
                <a:gd name="T6" fmla="*/ 3747 w 3747"/>
                <a:gd name="T7" fmla="*/ 0 h 2237"/>
                <a:gd name="T8" fmla="*/ 0 w 3747"/>
                <a:gd name="T9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7" h="2237">
                  <a:moveTo>
                    <a:pt x="0" y="0"/>
                  </a:moveTo>
                  <a:lnTo>
                    <a:pt x="151" y="2237"/>
                  </a:lnTo>
                  <a:lnTo>
                    <a:pt x="3641" y="2237"/>
                  </a:lnTo>
                  <a:lnTo>
                    <a:pt x="37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îSľîḋê">
              <a:extLst>
                <a:ext uri="{FF2B5EF4-FFF2-40B4-BE49-F238E27FC236}">
                  <a16:creationId xmlns:a16="http://schemas.microsoft.com/office/drawing/2014/main" id="{87918AC2-640F-4432-A581-731BEA6F8C8F}"/>
                </a:ext>
              </a:extLst>
            </p:cNvPr>
            <p:cNvSpPr/>
            <p:nvPr/>
          </p:nvSpPr>
          <p:spPr bwMode="auto">
            <a:xfrm>
              <a:off x="3094038" y="1563688"/>
              <a:ext cx="5948363" cy="3551238"/>
            </a:xfrm>
            <a:custGeom>
              <a:avLst/>
              <a:gdLst>
                <a:gd name="T0" fmla="*/ 0 w 3747"/>
                <a:gd name="T1" fmla="*/ 0 h 2237"/>
                <a:gd name="T2" fmla="*/ 151 w 3747"/>
                <a:gd name="T3" fmla="*/ 2237 h 2237"/>
                <a:gd name="T4" fmla="*/ 3641 w 3747"/>
                <a:gd name="T5" fmla="*/ 2237 h 2237"/>
                <a:gd name="T6" fmla="*/ 3747 w 3747"/>
                <a:gd name="T7" fmla="*/ 0 h 2237"/>
                <a:gd name="T8" fmla="*/ 0 w 3747"/>
                <a:gd name="T9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7" h="2237">
                  <a:moveTo>
                    <a:pt x="0" y="0"/>
                  </a:moveTo>
                  <a:lnTo>
                    <a:pt x="151" y="2237"/>
                  </a:lnTo>
                  <a:lnTo>
                    <a:pt x="3641" y="2237"/>
                  </a:lnTo>
                  <a:lnTo>
                    <a:pt x="37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ïšļiḍé">
              <a:extLst>
                <a:ext uri="{FF2B5EF4-FFF2-40B4-BE49-F238E27FC236}">
                  <a16:creationId xmlns:a16="http://schemas.microsoft.com/office/drawing/2014/main" id="{13B2AE21-B68D-48CD-A97D-2C8742F26091}"/>
                </a:ext>
              </a:extLst>
            </p:cNvPr>
            <p:cNvSpPr/>
            <p:nvPr/>
          </p:nvSpPr>
          <p:spPr bwMode="auto">
            <a:xfrm>
              <a:off x="3384550" y="1758951"/>
              <a:ext cx="5434013" cy="3121025"/>
            </a:xfrm>
            <a:custGeom>
              <a:avLst/>
              <a:gdLst>
                <a:gd name="T0" fmla="*/ 0 w 3423"/>
                <a:gd name="T1" fmla="*/ 57 h 1966"/>
                <a:gd name="T2" fmla="*/ 123 w 3423"/>
                <a:gd name="T3" fmla="*/ 1966 h 1966"/>
                <a:gd name="T4" fmla="*/ 3325 w 3423"/>
                <a:gd name="T5" fmla="*/ 1966 h 1966"/>
                <a:gd name="T6" fmla="*/ 3423 w 3423"/>
                <a:gd name="T7" fmla="*/ 0 h 1966"/>
                <a:gd name="T8" fmla="*/ 0 w 3423"/>
                <a:gd name="T9" fmla="*/ 57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3" h="1966">
                  <a:moveTo>
                    <a:pt x="0" y="57"/>
                  </a:moveTo>
                  <a:lnTo>
                    <a:pt x="123" y="1966"/>
                  </a:lnTo>
                  <a:lnTo>
                    <a:pt x="3325" y="1966"/>
                  </a:lnTo>
                  <a:lnTo>
                    <a:pt x="3423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147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ś1ïḓé">
              <a:extLst>
                <a:ext uri="{FF2B5EF4-FFF2-40B4-BE49-F238E27FC236}">
                  <a16:creationId xmlns:a16="http://schemas.microsoft.com/office/drawing/2014/main" id="{0D6C3C9F-6E15-4D98-962E-B9F09790CD2F}"/>
                </a:ext>
              </a:extLst>
            </p:cNvPr>
            <p:cNvSpPr/>
            <p:nvPr/>
          </p:nvSpPr>
          <p:spPr bwMode="auto">
            <a:xfrm>
              <a:off x="3384550" y="1758951"/>
              <a:ext cx="5434013" cy="3121025"/>
            </a:xfrm>
            <a:custGeom>
              <a:avLst/>
              <a:gdLst>
                <a:gd name="T0" fmla="*/ 0 w 3423"/>
                <a:gd name="T1" fmla="*/ 57 h 1966"/>
                <a:gd name="T2" fmla="*/ 123 w 3423"/>
                <a:gd name="T3" fmla="*/ 1966 h 1966"/>
                <a:gd name="T4" fmla="*/ 3325 w 3423"/>
                <a:gd name="T5" fmla="*/ 1966 h 1966"/>
                <a:gd name="T6" fmla="*/ 3423 w 3423"/>
                <a:gd name="T7" fmla="*/ 0 h 1966"/>
                <a:gd name="T8" fmla="*/ 0 w 3423"/>
                <a:gd name="T9" fmla="*/ 57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3" h="1966">
                  <a:moveTo>
                    <a:pt x="0" y="57"/>
                  </a:moveTo>
                  <a:lnTo>
                    <a:pt x="123" y="1966"/>
                  </a:lnTo>
                  <a:lnTo>
                    <a:pt x="3325" y="1966"/>
                  </a:lnTo>
                  <a:lnTo>
                    <a:pt x="3423" y="0"/>
                  </a:lnTo>
                  <a:lnTo>
                    <a:pt x="0" y="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isḻídê">
              <a:extLst>
                <a:ext uri="{FF2B5EF4-FFF2-40B4-BE49-F238E27FC236}">
                  <a16:creationId xmlns:a16="http://schemas.microsoft.com/office/drawing/2014/main" id="{EF598F32-B682-4759-B191-CA247733C941}"/>
                </a:ext>
              </a:extLst>
            </p:cNvPr>
            <p:cNvSpPr/>
            <p:nvPr/>
          </p:nvSpPr>
          <p:spPr bwMode="auto">
            <a:xfrm>
              <a:off x="3384550" y="1758951"/>
              <a:ext cx="5434013" cy="3121025"/>
            </a:xfrm>
            <a:custGeom>
              <a:avLst/>
              <a:gdLst>
                <a:gd name="T0" fmla="*/ 3423 w 3423"/>
                <a:gd name="T1" fmla="*/ 0 h 1966"/>
                <a:gd name="T2" fmla="*/ 74 w 3423"/>
                <a:gd name="T3" fmla="*/ 54 h 1966"/>
                <a:gd name="T4" fmla="*/ 0 w 3423"/>
                <a:gd name="T5" fmla="*/ 57 h 1966"/>
                <a:gd name="T6" fmla="*/ 123 w 3423"/>
                <a:gd name="T7" fmla="*/ 1966 h 1966"/>
                <a:gd name="T8" fmla="*/ 180 w 3423"/>
                <a:gd name="T9" fmla="*/ 1966 h 1966"/>
                <a:gd name="T10" fmla="*/ 79 w 3423"/>
                <a:gd name="T11" fmla="*/ 128 h 1966"/>
                <a:gd name="T12" fmla="*/ 3421 w 3423"/>
                <a:gd name="T13" fmla="*/ 57 h 1966"/>
                <a:gd name="T14" fmla="*/ 3423 w 3423"/>
                <a:gd name="T15" fmla="*/ 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23" h="1966">
                  <a:moveTo>
                    <a:pt x="3423" y="0"/>
                  </a:moveTo>
                  <a:lnTo>
                    <a:pt x="74" y="54"/>
                  </a:lnTo>
                  <a:lnTo>
                    <a:pt x="0" y="57"/>
                  </a:lnTo>
                  <a:lnTo>
                    <a:pt x="123" y="1966"/>
                  </a:lnTo>
                  <a:lnTo>
                    <a:pt x="180" y="1966"/>
                  </a:lnTo>
                  <a:lnTo>
                    <a:pt x="79" y="128"/>
                  </a:lnTo>
                  <a:lnTo>
                    <a:pt x="3421" y="57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0D4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íŝļîďé">
              <a:extLst>
                <a:ext uri="{FF2B5EF4-FFF2-40B4-BE49-F238E27FC236}">
                  <a16:creationId xmlns:a16="http://schemas.microsoft.com/office/drawing/2014/main" id="{49E26BF7-91E4-421F-BB74-EDFFFD8858F2}"/>
                </a:ext>
              </a:extLst>
            </p:cNvPr>
            <p:cNvSpPr/>
            <p:nvPr/>
          </p:nvSpPr>
          <p:spPr bwMode="auto">
            <a:xfrm>
              <a:off x="3384550" y="1758951"/>
              <a:ext cx="5434013" cy="3121025"/>
            </a:xfrm>
            <a:custGeom>
              <a:avLst/>
              <a:gdLst>
                <a:gd name="T0" fmla="*/ 3423 w 3423"/>
                <a:gd name="T1" fmla="*/ 0 h 1966"/>
                <a:gd name="T2" fmla="*/ 74 w 3423"/>
                <a:gd name="T3" fmla="*/ 54 h 1966"/>
                <a:gd name="T4" fmla="*/ 0 w 3423"/>
                <a:gd name="T5" fmla="*/ 57 h 1966"/>
                <a:gd name="T6" fmla="*/ 123 w 3423"/>
                <a:gd name="T7" fmla="*/ 1966 h 1966"/>
                <a:gd name="T8" fmla="*/ 180 w 3423"/>
                <a:gd name="T9" fmla="*/ 1966 h 1966"/>
                <a:gd name="T10" fmla="*/ 79 w 3423"/>
                <a:gd name="T11" fmla="*/ 128 h 1966"/>
                <a:gd name="T12" fmla="*/ 3421 w 3423"/>
                <a:gd name="T13" fmla="*/ 57 h 1966"/>
                <a:gd name="T14" fmla="*/ 3423 w 3423"/>
                <a:gd name="T15" fmla="*/ 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23" h="1966">
                  <a:moveTo>
                    <a:pt x="3423" y="0"/>
                  </a:moveTo>
                  <a:lnTo>
                    <a:pt x="74" y="54"/>
                  </a:lnTo>
                  <a:lnTo>
                    <a:pt x="0" y="57"/>
                  </a:lnTo>
                  <a:lnTo>
                    <a:pt x="123" y="1966"/>
                  </a:lnTo>
                  <a:lnTo>
                    <a:pt x="180" y="1966"/>
                  </a:lnTo>
                  <a:lnTo>
                    <a:pt x="79" y="128"/>
                  </a:lnTo>
                  <a:lnTo>
                    <a:pt x="3421" y="57"/>
                  </a:lnTo>
                  <a:lnTo>
                    <a:pt x="34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şļíḓè">
              <a:extLst>
                <a:ext uri="{FF2B5EF4-FFF2-40B4-BE49-F238E27FC236}">
                  <a16:creationId xmlns:a16="http://schemas.microsoft.com/office/drawing/2014/main" id="{EDAFEFEE-0949-4714-9E84-32C601253403}"/>
                </a:ext>
              </a:extLst>
            </p:cNvPr>
            <p:cNvSpPr/>
            <p:nvPr/>
          </p:nvSpPr>
          <p:spPr bwMode="auto">
            <a:xfrm>
              <a:off x="3048000" y="5114926"/>
              <a:ext cx="6130925" cy="176213"/>
            </a:xfrm>
            <a:custGeom>
              <a:avLst/>
              <a:gdLst>
                <a:gd name="T0" fmla="*/ 0 w 3862"/>
                <a:gd name="T1" fmla="*/ 0 h 111"/>
                <a:gd name="T2" fmla="*/ 3862 w 3862"/>
                <a:gd name="T3" fmla="*/ 0 h 111"/>
                <a:gd name="T4" fmla="*/ 3862 w 3862"/>
                <a:gd name="T5" fmla="*/ 111 h 111"/>
                <a:gd name="T6" fmla="*/ 29 w 3862"/>
                <a:gd name="T7" fmla="*/ 111 h 111"/>
                <a:gd name="T8" fmla="*/ 0 w 386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2" h="111">
                  <a:moveTo>
                    <a:pt x="0" y="0"/>
                  </a:moveTo>
                  <a:lnTo>
                    <a:pt x="3862" y="0"/>
                  </a:lnTo>
                  <a:lnTo>
                    <a:pt x="3862" y="111"/>
                  </a:lnTo>
                  <a:lnTo>
                    <a:pt x="29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$1ïḓé">
              <a:extLst>
                <a:ext uri="{FF2B5EF4-FFF2-40B4-BE49-F238E27FC236}">
                  <a16:creationId xmlns:a16="http://schemas.microsoft.com/office/drawing/2014/main" id="{1FFB52FB-CA7C-471C-952A-0DFD986B2F59}"/>
                </a:ext>
              </a:extLst>
            </p:cNvPr>
            <p:cNvSpPr/>
            <p:nvPr/>
          </p:nvSpPr>
          <p:spPr bwMode="auto">
            <a:xfrm>
              <a:off x="3048000" y="5114926"/>
              <a:ext cx="6130925" cy="69850"/>
            </a:xfrm>
            <a:custGeom>
              <a:avLst/>
              <a:gdLst>
                <a:gd name="T0" fmla="*/ 0 w 3862"/>
                <a:gd name="T1" fmla="*/ 0 h 44"/>
                <a:gd name="T2" fmla="*/ 3862 w 3862"/>
                <a:gd name="T3" fmla="*/ 0 h 44"/>
                <a:gd name="T4" fmla="*/ 3862 w 3862"/>
                <a:gd name="T5" fmla="*/ 25 h 44"/>
                <a:gd name="T6" fmla="*/ 12 w 3862"/>
                <a:gd name="T7" fmla="*/ 44 h 44"/>
                <a:gd name="T8" fmla="*/ 0 w 386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2" h="44">
                  <a:moveTo>
                    <a:pt x="0" y="0"/>
                  </a:moveTo>
                  <a:lnTo>
                    <a:pt x="3862" y="0"/>
                  </a:lnTo>
                  <a:lnTo>
                    <a:pt x="3862" y="25"/>
                  </a:lnTo>
                  <a:lnTo>
                    <a:pt x="12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4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ïšḻíḋe">
              <a:extLst>
                <a:ext uri="{FF2B5EF4-FFF2-40B4-BE49-F238E27FC236}">
                  <a16:creationId xmlns:a16="http://schemas.microsoft.com/office/drawing/2014/main" id="{D98ACC1F-9B49-4B93-B47D-DE2E9B2136FA}"/>
                </a:ext>
              </a:extLst>
            </p:cNvPr>
            <p:cNvSpPr/>
            <p:nvPr/>
          </p:nvSpPr>
          <p:spPr bwMode="auto">
            <a:xfrm>
              <a:off x="3900488" y="2023267"/>
              <a:ext cx="4964113" cy="2608263"/>
            </a:xfrm>
            <a:custGeom>
              <a:avLst/>
              <a:gdLst>
                <a:gd name="T0" fmla="*/ 1265 w 1267"/>
                <a:gd name="T1" fmla="*/ 288 h 666"/>
                <a:gd name="T2" fmla="*/ 1265 w 1267"/>
                <a:gd name="T3" fmla="*/ 285 h 666"/>
                <a:gd name="T4" fmla="*/ 1266 w 1267"/>
                <a:gd name="T5" fmla="*/ 259 h 666"/>
                <a:gd name="T6" fmla="*/ 1265 w 1267"/>
                <a:gd name="T7" fmla="*/ 283 h 666"/>
                <a:gd name="T8" fmla="*/ 1265 w 1267"/>
                <a:gd name="T9" fmla="*/ 283 h 666"/>
                <a:gd name="T10" fmla="*/ 1264 w 1267"/>
                <a:gd name="T11" fmla="*/ 283 h 666"/>
                <a:gd name="T12" fmla="*/ 1262 w 1267"/>
                <a:gd name="T13" fmla="*/ 283 h 666"/>
                <a:gd name="T14" fmla="*/ 1251 w 1267"/>
                <a:gd name="T15" fmla="*/ 283 h 666"/>
                <a:gd name="T16" fmla="*/ 1204 w 1267"/>
                <a:gd name="T17" fmla="*/ 284 h 666"/>
                <a:gd name="T18" fmla="*/ 1147 w 1267"/>
                <a:gd name="T19" fmla="*/ 234 h 666"/>
                <a:gd name="T20" fmla="*/ 1102 w 1267"/>
                <a:gd name="T21" fmla="*/ 172 h 666"/>
                <a:gd name="T22" fmla="*/ 1091 w 1267"/>
                <a:gd name="T23" fmla="*/ 131 h 666"/>
                <a:gd name="T24" fmla="*/ 1113 w 1267"/>
                <a:gd name="T25" fmla="*/ 118 h 666"/>
                <a:gd name="T26" fmla="*/ 1069 w 1267"/>
                <a:gd name="T27" fmla="*/ 1 h 666"/>
                <a:gd name="T28" fmla="*/ 483 w 1267"/>
                <a:gd name="T29" fmla="*/ 34 h 666"/>
                <a:gd name="T30" fmla="*/ 259 w 1267"/>
                <a:gd name="T31" fmla="*/ 40 h 666"/>
                <a:gd name="T32" fmla="*/ 223 w 1267"/>
                <a:gd name="T33" fmla="*/ 56 h 666"/>
                <a:gd name="T34" fmla="*/ 123 w 1267"/>
                <a:gd name="T35" fmla="*/ 63 h 666"/>
                <a:gd name="T36" fmla="*/ 190 w 1267"/>
                <a:gd name="T37" fmla="*/ 90 h 666"/>
                <a:gd name="T38" fmla="*/ 152 w 1267"/>
                <a:gd name="T39" fmla="*/ 111 h 666"/>
                <a:gd name="T40" fmla="*/ 113 w 1267"/>
                <a:gd name="T41" fmla="*/ 138 h 666"/>
                <a:gd name="T42" fmla="*/ 135 w 1267"/>
                <a:gd name="T43" fmla="*/ 145 h 666"/>
                <a:gd name="T44" fmla="*/ 113 w 1267"/>
                <a:gd name="T45" fmla="*/ 179 h 666"/>
                <a:gd name="T46" fmla="*/ 147 w 1267"/>
                <a:gd name="T47" fmla="*/ 214 h 666"/>
                <a:gd name="T48" fmla="*/ 93 w 1267"/>
                <a:gd name="T49" fmla="*/ 279 h 666"/>
                <a:gd name="T50" fmla="*/ 82 w 1267"/>
                <a:gd name="T51" fmla="*/ 337 h 666"/>
                <a:gd name="T52" fmla="*/ 156 w 1267"/>
                <a:gd name="T53" fmla="*/ 342 h 666"/>
                <a:gd name="T54" fmla="*/ 12 w 1267"/>
                <a:gd name="T55" fmla="*/ 346 h 666"/>
                <a:gd name="T56" fmla="*/ 1 w 1267"/>
                <a:gd name="T57" fmla="*/ 360 h 666"/>
                <a:gd name="T58" fmla="*/ 2 w 1267"/>
                <a:gd name="T59" fmla="*/ 375 h 666"/>
                <a:gd name="T60" fmla="*/ 2 w 1267"/>
                <a:gd name="T61" fmla="*/ 379 h 666"/>
                <a:gd name="T62" fmla="*/ 1 w 1267"/>
                <a:gd name="T63" fmla="*/ 405 h 666"/>
                <a:gd name="T64" fmla="*/ 3 w 1267"/>
                <a:gd name="T65" fmla="*/ 380 h 666"/>
                <a:gd name="T66" fmla="*/ 3 w 1267"/>
                <a:gd name="T67" fmla="*/ 380 h 666"/>
                <a:gd name="T68" fmla="*/ 3 w 1267"/>
                <a:gd name="T69" fmla="*/ 380 h 666"/>
                <a:gd name="T70" fmla="*/ 6 w 1267"/>
                <a:gd name="T71" fmla="*/ 380 h 666"/>
                <a:gd name="T72" fmla="*/ 16 w 1267"/>
                <a:gd name="T73" fmla="*/ 380 h 666"/>
                <a:gd name="T74" fmla="*/ 64 w 1267"/>
                <a:gd name="T75" fmla="*/ 380 h 666"/>
                <a:gd name="T76" fmla="*/ 120 w 1267"/>
                <a:gd name="T77" fmla="*/ 430 h 666"/>
                <a:gd name="T78" fmla="*/ 164 w 1267"/>
                <a:gd name="T79" fmla="*/ 492 h 666"/>
                <a:gd name="T80" fmla="*/ 175 w 1267"/>
                <a:gd name="T81" fmla="*/ 533 h 666"/>
                <a:gd name="T82" fmla="*/ 153 w 1267"/>
                <a:gd name="T83" fmla="*/ 547 h 666"/>
                <a:gd name="T84" fmla="*/ 197 w 1267"/>
                <a:gd name="T85" fmla="*/ 664 h 666"/>
                <a:gd name="T86" fmla="*/ 782 w 1267"/>
                <a:gd name="T87" fmla="*/ 635 h 666"/>
                <a:gd name="T88" fmla="*/ 1006 w 1267"/>
                <a:gd name="T89" fmla="*/ 630 h 666"/>
                <a:gd name="T90" fmla="*/ 1042 w 1267"/>
                <a:gd name="T91" fmla="*/ 615 h 666"/>
                <a:gd name="T92" fmla="*/ 1143 w 1267"/>
                <a:gd name="T93" fmla="*/ 608 h 666"/>
                <a:gd name="T94" fmla="*/ 1076 w 1267"/>
                <a:gd name="T95" fmla="*/ 581 h 666"/>
                <a:gd name="T96" fmla="*/ 1114 w 1267"/>
                <a:gd name="T97" fmla="*/ 560 h 666"/>
                <a:gd name="T98" fmla="*/ 1153 w 1267"/>
                <a:gd name="T99" fmla="*/ 533 h 666"/>
                <a:gd name="T100" fmla="*/ 1131 w 1267"/>
                <a:gd name="T101" fmla="*/ 526 h 666"/>
                <a:gd name="T102" fmla="*/ 1153 w 1267"/>
                <a:gd name="T103" fmla="*/ 492 h 666"/>
                <a:gd name="T104" fmla="*/ 1120 w 1267"/>
                <a:gd name="T105" fmla="*/ 457 h 666"/>
                <a:gd name="T106" fmla="*/ 1175 w 1267"/>
                <a:gd name="T107" fmla="*/ 392 h 666"/>
                <a:gd name="T108" fmla="*/ 1186 w 1267"/>
                <a:gd name="T109" fmla="*/ 334 h 666"/>
                <a:gd name="T110" fmla="*/ 1112 w 1267"/>
                <a:gd name="T111" fmla="*/ 322 h 666"/>
                <a:gd name="T112" fmla="*/ 1255 w 1267"/>
                <a:gd name="T113" fmla="*/ 317 h 666"/>
                <a:gd name="T114" fmla="*/ 1267 w 1267"/>
                <a:gd name="T115" fmla="*/ 30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7" h="666">
                  <a:moveTo>
                    <a:pt x="1266" y="294"/>
                  </a:moveTo>
                  <a:cubicBezTo>
                    <a:pt x="1266" y="292"/>
                    <a:pt x="1265" y="290"/>
                    <a:pt x="1265" y="288"/>
                  </a:cubicBezTo>
                  <a:cubicBezTo>
                    <a:pt x="1265" y="288"/>
                    <a:pt x="1265" y="287"/>
                    <a:pt x="1265" y="286"/>
                  </a:cubicBezTo>
                  <a:cubicBezTo>
                    <a:pt x="1265" y="285"/>
                    <a:pt x="1265" y="285"/>
                    <a:pt x="1265" y="285"/>
                  </a:cubicBezTo>
                  <a:cubicBezTo>
                    <a:pt x="1265" y="284"/>
                    <a:pt x="1265" y="284"/>
                    <a:pt x="1265" y="284"/>
                  </a:cubicBezTo>
                  <a:cubicBezTo>
                    <a:pt x="1265" y="276"/>
                    <a:pt x="1266" y="267"/>
                    <a:pt x="1266" y="259"/>
                  </a:cubicBezTo>
                  <a:cubicBezTo>
                    <a:pt x="1265" y="280"/>
                    <a:pt x="1265" y="280"/>
                    <a:pt x="1265" y="280"/>
                  </a:cubicBezTo>
                  <a:cubicBezTo>
                    <a:pt x="1265" y="282"/>
                    <a:pt x="1265" y="284"/>
                    <a:pt x="1265" y="283"/>
                  </a:cubicBezTo>
                  <a:cubicBezTo>
                    <a:pt x="1265" y="283"/>
                    <a:pt x="1265" y="283"/>
                    <a:pt x="1265" y="283"/>
                  </a:cubicBezTo>
                  <a:cubicBezTo>
                    <a:pt x="1265" y="283"/>
                    <a:pt x="1265" y="283"/>
                    <a:pt x="1265" y="283"/>
                  </a:cubicBezTo>
                  <a:cubicBezTo>
                    <a:pt x="1265" y="283"/>
                    <a:pt x="1265" y="283"/>
                    <a:pt x="1265" y="283"/>
                  </a:cubicBezTo>
                  <a:cubicBezTo>
                    <a:pt x="1264" y="283"/>
                    <a:pt x="1264" y="283"/>
                    <a:pt x="1264" y="283"/>
                  </a:cubicBezTo>
                  <a:cubicBezTo>
                    <a:pt x="1263" y="283"/>
                    <a:pt x="1263" y="283"/>
                    <a:pt x="1263" y="283"/>
                  </a:cubicBezTo>
                  <a:cubicBezTo>
                    <a:pt x="1262" y="283"/>
                    <a:pt x="1262" y="283"/>
                    <a:pt x="1262" y="283"/>
                  </a:cubicBezTo>
                  <a:cubicBezTo>
                    <a:pt x="1258" y="283"/>
                    <a:pt x="1258" y="283"/>
                    <a:pt x="1258" y="283"/>
                  </a:cubicBezTo>
                  <a:cubicBezTo>
                    <a:pt x="1251" y="283"/>
                    <a:pt x="1251" y="283"/>
                    <a:pt x="1251" y="283"/>
                  </a:cubicBezTo>
                  <a:cubicBezTo>
                    <a:pt x="1246" y="284"/>
                    <a:pt x="1241" y="284"/>
                    <a:pt x="1235" y="284"/>
                  </a:cubicBezTo>
                  <a:cubicBezTo>
                    <a:pt x="1225" y="284"/>
                    <a:pt x="1214" y="285"/>
                    <a:pt x="1204" y="284"/>
                  </a:cubicBezTo>
                  <a:cubicBezTo>
                    <a:pt x="1183" y="284"/>
                    <a:pt x="1163" y="283"/>
                    <a:pt x="1147" y="276"/>
                  </a:cubicBezTo>
                  <a:cubicBezTo>
                    <a:pt x="1136" y="276"/>
                    <a:pt x="1158" y="248"/>
                    <a:pt x="1147" y="234"/>
                  </a:cubicBezTo>
                  <a:cubicBezTo>
                    <a:pt x="1136" y="234"/>
                    <a:pt x="1114" y="234"/>
                    <a:pt x="1102" y="234"/>
                  </a:cubicBezTo>
                  <a:cubicBezTo>
                    <a:pt x="1091" y="214"/>
                    <a:pt x="1113" y="193"/>
                    <a:pt x="1102" y="172"/>
                  </a:cubicBezTo>
                  <a:cubicBezTo>
                    <a:pt x="1091" y="152"/>
                    <a:pt x="1047" y="165"/>
                    <a:pt x="1036" y="152"/>
                  </a:cubicBezTo>
                  <a:cubicBezTo>
                    <a:pt x="1002" y="138"/>
                    <a:pt x="1058" y="131"/>
                    <a:pt x="1091" y="131"/>
                  </a:cubicBezTo>
                  <a:cubicBezTo>
                    <a:pt x="1086" y="124"/>
                    <a:pt x="1091" y="124"/>
                    <a:pt x="1098" y="124"/>
                  </a:cubicBezTo>
                  <a:cubicBezTo>
                    <a:pt x="1105" y="124"/>
                    <a:pt x="1113" y="124"/>
                    <a:pt x="1113" y="118"/>
                  </a:cubicBezTo>
                  <a:cubicBezTo>
                    <a:pt x="1113" y="90"/>
                    <a:pt x="1113" y="63"/>
                    <a:pt x="1069" y="42"/>
                  </a:cubicBezTo>
                  <a:cubicBezTo>
                    <a:pt x="1058" y="35"/>
                    <a:pt x="1069" y="15"/>
                    <a:pt x="1069" y="1"/>
                  </a:cubicBezTo>
                  <a:cubicBezTo>
                    <a:pt x="935" y="0"/>
                    <a:pt x="790" y="0"/>
                    <a:pt x="657" y="28"/>
                  </a:cubicBezTo>
                  <a:cubicBezTo>
                    <a:pt x="603" y="38"/>
                    <a:pt x="543" y="36"/>
                    <a:pt x="483" y="34"/>
                  </a:cubicBezTo>
                  <a:cubicBezTo>
                    <a:pt x="420" y="32"/>
                    <a:pt x="358" y="30"/>
                    <a:pt x="301" y="42"/>
                  </a:cubicBezTo>
                  <a:cubicBezTo>
                    <a:pt x="289" y="44"/>
                    <a:pt x="275" y="42"/>
                    <a:pt x="259" y="40"/>
                  </a:cubicBezTo>
                  <a:cubicBezTo>
                    <a:pt x="232" y="37"/>
                    <a:pt x="204" y="34"/>
                    <a:pt x="190" y="56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04" y="68"/>
                    <a:pt x="183" y="66"/>
                    <a:pt x="163" y="63"/>
                  </a:cubicBezTo>
                  <a:cubicBezTo>
                    <a:pt x="150" y="62"/>
                    <a:pt x="137" y="60"/>
                    <a:pt x="123" y="63"/>
                  </a:cubicBezTo>
                  <a:cubicBezTo>
                    <a:pt x="123" y="77"/>
                    <a:pt x="123" y="83"/>
                    <a:pt x="112" y="90"/>
                  </a:cubicBezTo>
                  <a:cubicBezTo>
                    <a:pt x="135" y="90"/>
                    <a:pt x="168" y="83"/>
                    <a:pt x="190" y="90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79" y="114"/>
                    <a:pt x="166" y="112"/>
                    <a:pt x="152" y="111"/>
                  </a:cubicBezTo>
                  <a:cubicBezTo>
                    <a:pt x="138" y="109"/>
                    <a:pt x="124" y="107"/>
                    <a:pt x="113" y="111"/>
                  </a:cubicBezTo>
                  <a:cubicBezTo>
                    <a:pt x="113" y="118"/>
                    <a:pt x="113" y="131"/>
                    <a:pt x="113" y="138"/>
                  </a:cubicBezTo>
                  <a:cubicBezTo>
                    <a:pt x="113" y="145"/>
                    <a:pt x="102" y="145"/>
                    <a:pt x="91" y="145"/>
                  </a:cubicBezTo>
                  <a:cubicBezTo>
                    <a:pt x="102" y="145"/>
                    <a:pt x="124" y="145"/>
                    <a:pt x="135" y="145"/>
                  </a:cubicBezTo>
                  <a:cubicBezTo>
                    <a:pt x="135" y="152"/>
                    <a:pt x="136" y="166"/>
                    <a:pt x="136" y="172"/>
                  </a:cubicBezTo>
                  <a:cubicBezTo>
                    <a:pt x="136" y="179"/>
                    <a:pt x="125" y="179"/>
                    <a:pt x="113" y="179"/>
                  </a:cubicBezTo>
                  <a:cubicBezTo>
                    <a:pt x="114" y="193"/>
                    <a:pt x="103" y="207"/>
                    <a:pt x="114" y="214"/>
                  </a:cubicBezTo>
                  <a:cubicBezTo>
                    <a:pt x="125" y="214"/>
                    <a:pt x="136" y="214"/>
                    <a:pt x="147" y="214"/>
                  </a:cubicBezTo>
                  <a:cubicBezTo>
                    <a:pt x="103" y="221"/>
                    <a:pt x="81" y="255"/>
                    <a:pt x="81" y="276"/>
                  </a:cubicBezTo>
                  <a:cubicBezTo>
                    <a:pt x="87" y="272"/>
                    <a:pt x="90" y="276"/>
                    <a:pt x="93" y="279"/>
                  </a:cubicBezTo>
                  <a:cubicBezTo>
                    <a:pt x="95" y="283"/>
                    <a:pt x="98" y="286"/>
                    <a:pt x="104" y="282"/>
                  </a:cubicBezTo>
                  <a:cubicBezTo>
                    <a:pt x="71" y="303"/>
                    <a:pt x="38" y="331"/>
                    <a:pt x="82" y="337"/>
                  </a:cubicBezTo>
                  <a:cubicBezTo>
                    <a:pt x="117" y="339"/>
                    <a:pt x="151" y="340"/>
                    <a:pt x="186" y="341"/>
                  </a:cubicBezTo>
                  <a:cubicBezTo>
                    <a:pt x="176" y="342"/>
                    <a:pt x="166" y="342"/>
                    <a:pt x="156" y="342"/>
                  </a:cubicBezTo>
                  <a:cubicBezTo>
                    <a:pt x="132" y="343"/>
                    <a:pt x="107" y="344"/>
                    <a:pt x="83" y="344"/>
                  </a:cubicBezTo>
                  <a:cubicBezTo>
                    <a:pt x="59" y="345"/>
                    <a:pt x="36" y="346"/>
                    <a:pt x="12" y="346"/>
                  </a:cubicBezTo>
                  <a:cubicBezTo>
                    <a:pt x="8" y="348"/>
                    <a:pt x="5" y="350"/>
                    <a:pt x="4" y="352"/>
                  </a:cubicBezTo>
                  <a:cubicBezTo>
                    <a:pt x="1" y="355"/>
                    <a:pt x="1" y="357"/>
                    <a:pt x="1" y="360"/>
                  </a:cubicBezTo>
                  <a:cubicBezTo>
                    <a:pt x="0" y="363"/>
                    <a:pt x="1" y="367"/>
                    <a:pt x="2" y="370"/>
                  </a:cubicBezTo>
                  <a:cubicBezTo>
                    <a:pt x="2" y="372"/>
                    <a:pt x="2" y="373"/>
                    <a:pt x="2" y="375"/>
                  </a:cubicBezTo>
                  <a:cubicBezTo>
                    <a:pt x="2" y="376"/>
                    <a:pt x="2" y="377"/>
                    <a:pt x="2" y="378"/>
                  </a:cubicBezTo>
                  <a:cubicBezTo>
                    <a:pt x="2" y="378"/>
                    <a:pt x="2" y="379"/>
                    <a:pt x="2" y="379"/>
                  </a:cubicBezTo>
                  <a:cubicBezTo>
                    <a:pt x="2" y="380"/>
                    <a:pt x="2" y="380"/>
                    <a:pt x="2" y="380"/>
                  </a:cubicBezTo>
                  <a:cubicBezTo>
                    <a:pt x="2" y="388"/>
                    <a:pt x="2" y="396"/>
                    <a:pt x="1" y="405"/>
                  </a:cubicBezTo>
                  <a:cubicBezTo>
                    <a:pt x="2" y="383"/>
                    <a:pt x="2" y="383"/>
                    <a:pt x="2" y="383"/>
                  </a:cubicBezTo>
                  <a:cubicBezTo>
                    <a:pt x="3" y="382"/>
                    <a:pt x="3" y="380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4" y="380"/>
                    <a:pt x="4" y="380"/>
                    <a:pt x="4" y="380"/>
                  </a:cubicBezTo>
                  <a:cubicBezTo>
                    <a:pt x="6" y="380"/>
                    <a:pt x="6" y="380"/>
                    <a:pt x="6" y="380"/>
                  </a:cubicBezTo>
                  <a:cubicBezTo>
                    <a:pt x="9" y="380"/>
                    <a:pt x="9" y="380"/>
                    <a:pt x="9" y="380"/>
                  </a:cubicBezTo>
                  <a:cubicBezTo>
                    <a:pt x="16" y="380"/>
                    <a:pt x="16" y="380"/>
                    <a:pt x="16" y="380"/>
                  </a:cubicBezTo>
                  <a:cubicBezTo>
                    <a:pt x="21" y="380"/>
                    <a:pt x="27" y="380"/>
                    <a:pt x="32" y="380"/>
                  </a:cubicBezTo>
                  <a:cubicBezTo>
                    <a:pt x="43" y="380"/>
                    <a:pt x="53" y="379"/>
                    <a:pt x="64" y="380"/>
                  </a:cubicBezTo>
                  <a:cubicBezTo>
                    <a:pt x="85" y="380"/>
                    <a:pt x="104" y="382"/>
                    <a:pt x="121" y="389"/>
                  </a:cubicBezTo>
                  <a:cubicBezTo>
                    <a:pt x="132" y="389"/>
                    <a:pt x="109" y="416"/>
                    <a:pt x="120" y="430"/>
                  </a:cubicBezTo>
                  <a:cubicBezTo>
                    <a:pt x="131" y="430"/>
                    <a:pt x="154" y="430"/>
                    <a:pt x="165" y="430"/>
                  </a:cubicBezTo>
                  <a:cubicBezTo>
                    <a:pt x="176" y="451"/>
                    <a:pt x="153" y="471"/>
                    <a:pt x="164" y="492"/>
                  </a:cubicBezTo>
                  <a:cubicBezTo>
                    <a:pt x="175" y="513"/>
                    <a:pt x="220" y="500"/>
                    <a:pt x="231" y="513"/>
                  </a:cubicBezTo>
                  <a:cubicBezTo>
                    <a:pt x="264" y="527"/>
                    <a:pt x="208" y="534"/>
                    <a:pt x="175" y="533"/>
                  </a:cubicBezTo>
                  <a:cubicBezTo>
                    <a:pt x="181" y="540"/>
                    <a:pt x="175" y="540"/>
                    <a:pt x="168" y="540"/>
                  </a:cubicBezTo>
                  <a:cubicBezTo>
                    <a:pt x="161" y="540"/>
                    <a:pt x="153" y="540"/>
                    <a:pt x="153" y="547"/>
                  </a:cubicBezTo>
                  <a:cubicBezTo>
                    <a:pt x="153" y="574"/>
                    <a:pt x="152" y="602"/>
                    <a:pt x="197" y="623"/>
                  </a:cubicBezTo>
                  <a:cubicBezTo>
                    <a:pt x="208" y="630"/>
                    <a:pt x="197" y="650"/>
                    <a:pt x="197" y="664"/>
                  </a:cubicBezTo>
                  <a:cubicBezTo>
                    <a:pt x="330" y="665"/>
                    <a:pt x="475" y="666"/>
                    <a:pt x="608" y="640"/>
                  </a:cubicBezTo>
                  <a:cubicBezTo>
                    <a:pt x="663" y="630"/>
                    <a:pt x="723" y="633"/>
                    <a:pt x="782" y="635"/>
                  </a:cubicBezTo>
                  <a:cubicBezTo>
                    <a:pt x="845" y="637"/>
                    <a:pt x="908" y="640"/>
                    <a:pt x="964" y="628"/>
                  </a:cubicBezTo>
                  <a:cubicBezTo>
                    <a:pt x="976" y="626"/>
                    <a:pt x="991" y="628"/>
                    <a:pt x="1006" y="630"/>
                  </a:cubicBezTo>
                  <a:cubicBezTo>
                    <a:pt x="1033" y="633"/>
                    <a:pt x="1061" y="637"/>
                    <a:pt x="1076" y="615"/>
                  </a:cubicBezTo>
                  <a:cubicBezTo>
                    <a:pt x="1042" y="615"/>
                    <a:pt x="1042" y="615"/>
                    <a:pt x="1042" y="615"/>
                  </a:cubicBezTo>
                  <a:cubicBezTo>
                    <a:pt x="1062" y="602"/>
                    <a:pt x="1082" y="605"/>
                    <a:pt x="1102" y="608"/>
                  </a:cubicBezTo>
                  <a:cubicBezTo>
                    <a:pt x="1116" y="609"/>
                    <a:pt x="1129" y="611"/>
                    <a:pt x="1143" y="608"/>
                  </a:cubicBezTo>
                  <a:cubicBezTo>
                    <a:pt x="1142" y="594"/>
                    <a:pt x="1142" y="588"/>
                    <a:pt x="1154" y="581"/>
                  </a:cubicBezTo>
                  <a:cubicBezTo>
                    <a:pt x="1131" y="581"/>
                    <a:pt x="1098" y="587"/>
                    <a:pt x="1076" y="581"/>
                  </a:cubicBezTo>
                  <a:cubicBezTo>
                    <a:pt x="1076" y="560"/>
                    <a:pt x="1076" y="560"/>
                    <a:pt x="1076" y="560"/>
                  </a:cubicBezTo>
                  <a:cubicBezTo>
                    <a:pt x="1087" y="557"/>
                    <a:pt x="1101" y="558"/>
                    <a:pt x="1114" y="560"/>
                  </a:cubicBezTo>
                  <a:cubicBezTo>
                    <a:pt x="1128" y="562"/>
                    <a:pt x="1142" y="564"/>
                    <a:pt x="1153" y="560"/>
                  </a:cubicBezTo>
                  <a:cubicBezTo>
                    <a:pt x="1153" y="553"/>
                    <a:pt x="1153" y="540"/>
                    <a:pt x="1153" y="533"/>
                  </a:cubicBezTo>
                  <a:cubicBezTo>
                    <a:pt x="1153" y="526"/>
                    <a:pt x="1164" y="526"/>
                    <a:pt x="1176" y="526"/>
                  </a:cubicBezTo>
                  <a:cubicBezTo>
                    <a:pt x="1164" y="526"/>
                    <a:pt x="1142" y="526"/>
                    <a:pt x="1131" y="526"/>
                  </a:cubicBezTo>
                  <a:cubicBezTo>
                    <a:pt x="1131" y="519"/>
                    <a:pt x="1131" y="505"/>
                    <a:pt x="1131" y="498"/>
                  </a:cubicBezTo>
                  <a:cubicBezTo>
                    <a:pt x="1131" y="491"/>
                    <a:pt x="1142" y="491"/>
                    <a:pt x="1153" y="492"/>
                  </a:cubicBezTo>
                  <a:cubicBezTo>
                    <a:pt x="1153" y="478"/>
                    <a:pt x="1164" y="464"/>
                    <a:pt x="1153" y="457"/>
                  </a:cubicBezTo>
                  <a:cubicBezTo>
                    <a:pt x="1142" y="457"/>
                    <a:pt x="1131" y="457"/>
                    <a:pt x="1120" y="457"/>
                  </a:cubicBezTo>
                  <a:cubicBezTo>
                    <a:pt x="1164" y="450"/>
                    <a:pt x="1186" y="416"/>
                    <a:pt x="1186" y="395"/>
                  </a:cubicBezTo>
                  <a:cubicBezTo>
                    <a:pt x="1180" y="399"/>
                    <a:pt x="1178" y="395"/>
                    <a:pt x="1175" y="392"/>
                  </a:cubicBezTo>
                  <a:cubicBezTo>
                    <a:pt x="1172" y="389"/>
                    <a:pt x="1169" y="385"/>
                    <a:pt x="1164" y="389"/>
                  </a:cubicBezTo>
                  <a:cubicBezTo>
                    <a:pt x="1197" y="368"/>
                    <a:pt x="1230" y="341"/>
                    <a:pt x="1186" y="334"/>
                  </a:cubicBezTo>
                  <a:cubicBezTo>
                    <a:pt x="1123" y="330"/>
                    <a:pt x="1059" y="328"/>
                    <a:pt x="995" y="327"/>
                  </a:cubicBezTo>
                  <a:cubicBezTo>
                    <a:pt x="1034" y="325"/>
                    <a:pt x="1073" y="324"/>
                    <a:pt x="1112" y="322"/>
                  </a:cubicBezTo>
                  <a:cubicBezTo>
                    <a:pt x="1136" y="321"/>
                    <a:pt x="1160" y="321"/>
                    <a:pt x="1185" y="320"/>
                  </a:cubicBezTo>
                  <a:cubicBezTo>
                    <a:pt x="1208" y="319"/>
                    <a:pt x="1232" y="318"/>
                    <a:pt x="1255" y="317"/>
                  </a:cubicBezTo>
                  <a:cubicBezTo>
                    <a:pt x="1260" y="316"/>
                    <a:pt x="1262" y="314"/>
                    <a:pt x="1264" y="311"/>
                  </a:cubicBezTo>
                  <a:cubicBezTo>
                    <a:pt x="1266" y="309"/>
                    <a:pt x="1267" y="306"/>
                    <a:pt x="1267" y="303"/>
                  </a:cubicBezTo>
                  <a:cubicBezTo>
                    <a:pt x="1267" y="300"/>
                    <a:pt x="1267" y="297"/>
                    <a:pt x="1266" y="294"/>
                  </a:cubicBezTo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ïṡlíḑé">
              <a:extLst>
                <a:ext uri="{FF2B5EF4-FFF2-40B4-BE49-F238E27FC236}">
                  <a16:creationId xmlns:a16="http://schemas.microsoft.com/office/drawing/2014/main" id="{EF9FF32D-D163-4783-B21E-F5D85BAE69EA}"/>
                </a:ext>
              </a:extLst>
            </p:cNvPr>
            <p:cNvSpPr/>
            <p:nvPr/>
          </p:nvSpPr>
          <p:spPr bwMode="auto">
            <a:xfrm>
              <a:off x="4740275" y="3971926"/>
              <a:ext cx="2719388" cy="347663"/>
            </a:xfrm>
            <a:custGeom>
              <a:avLst/>
              <a:gdLst>
                <a:gd name="T0" fmla="*/ 688 w 694"/>
                <a:gd name="T1" fmla="*/ 11 h 89"/>
                <a:gd name="T2" fmla="*/ 556 w 694"/>
                <a:gd name="T3" fmla="*/ 1 h 89"/>
                <a:gd name="T4" fmla="*/ 417 w 694"/>
                <a:gd name="T5" fmla="*/ 4 h 89"/>
                <a:gd name="T6" fmla="*/ 148 w 694"/>
                <a:gd name="T7" fmla="*/ 42 h 89"/>
                <a:gd name="T8" fmla="*/ 75 w 694"/>
                <a:gd name="T9" fmla="*/ 60 h 89"/>
                <a:gd name="T10" fmla="*/ 3 w 694"/>
                <a:gd name="T11" fmla="*/ 83 h 89"/>
                <a:gd name="T12" fmla="*/ 4 w 694"/>
                <a:gd name="T13" fmla="*/ 88 h 89"/>
                <a:gd name="T14" fmla="*/ 66 w 694"/>
                <a:gd name="T15" fmla="*/ 74 h 89"/>
                <a:gd name="T16" fmla="*/ 130 w 694"/>
                <a:gd name="T17" fmla="*/ 59 h 89"/>
                <a:gd name="T18" fmla="*/ 264 w 694"/>
                <a:gd name="T19" fmla="*/ 35 h 89"/>
                <a:gd name="T20" fmla="*/ 534 w 694"/>
                <a:gd name="T21" fmla="*/ 16 h 89"/>
                <a:gd name="T22" fmla="*/ 609 w 694"/>
                <a:gd name="T23" fmla="*/ 18 h 89"/>
                <a:gd name="T24" fmla="*/ 687 w 694"/>
                <a:gd name="T25" fmla="*/ 21 h 89"/>
                <a:gd name="T26" fmla="*/ 688 w 694"/>
                <a:gd name="T27" fmla="*/ 1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4" h="89">
                  <a:moveTo>
                    <a:pt x="688" y="11"/>
                  </a:moveTo>
                  <a:cubicBezTo>
                    <a:pt x="646" y="0"/>
                    <a:pt x="599" y="2"/>
                    <a:pt x="556" y="1"/>
                  </a:cubicBezTo>
                  <a:cubicBezTo>
                    <a:pt x="510" y="1"/>
                    <a:pt x="463" y="2"/>
                    <a:pt x="417" y="4"/>
                  </a:cubicBezTo>
                  <a:cubicBezTo>
                    <a:pt x="327" y="10"/>
                    <a:pt x="237" y="23"/>
                    <a:pt x="148" y="42"/>
                  </a:cubicBezTo>
                  <a:cubicBezTo>
                    <a:pt x="124" y="47"/>
                    <a:pt x="99" y="53"/>
                    <a:pt x="75" y="60"/>
                  </a:cubicBezTo>
                  <a:cubicBezTo>
                    <a:pt x="51" y="66"/>
                    <a:pt x="25" y="71"/>
                    <a:pt x="3" y="83"/>
                  </a:cubicBezTo>
                  <a:cubicBezTo>
                    <a:pt x="0" y="84"/>
                    <a:pt x="1" y="89"/>
                    <a:pt x="4" y="88"/>
                  </a:cubicBezTo>
                  <a:cubicBezTo>
                    <a:pt x="25" y="86"/>
                    <a:pt x="46" y="79"/>
                    <a:pt x="66" y="74"/>
                  </a:cubicBezTo>
                  <a:cubicBezTo>
                    <a:pt x="88" y="69"/>
                    <a:pt x="109" y="64"/>
                    <a:pt x="130" y="59"/>
                  </a:cubicBezTo>
                  <a:cubicBezTo>
                    <a:pt x="175" y="49"/>
                    <a:pt x="220" y="41"/>
                    <a:pt x="264" y="35"/>
                  </a:cubicBezTo>
                  <a:cubicBezTo>
                    <a:pt x="354" y="22"/>
                    <a:pt x="444" y="16"/>
                    <a:pt x="534" y="16"/>
                  </a:cubicBezTo>
                  <a:cubicBezTo>
                    <a:pt x="559" y="17"/>
                    <a:pt x="584" y="17"/>
                    <a:pt x="609" y="18"/>
                  </a:cubicBezTo>
                  <a:cubicBezTo>
                    <a:pt x="635" y="20"/>
                    <a:pt x="661" y="22"/>
                    <a:pt x="687" y="21"/>
                  </a:cubicBezTo>
                  <a:cubicBezTo>
                    <a:pt x="692" y="20"/>
                    <a:pt x="694" y="12"/>
                    <a:pt x="68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ïṩḻîḍè">
              <a:extLst>
                <a:ext uri="{FF2B5EF4-FFF2-40B4-BE49-F238E27FC236}">
                  <a16:creationId xmlns:a16="http://schemas.microsoft.com/office/drawing/2014/main" id="{E16F7F55-06BA-4F2E-9B0A-D0B37530263C}"/>
                </a:ext>
              </a:extLst>
            </p:cNvPr>
            <p:cNvSpPr/>
            <p:nvPr/>
          </p:nvSpPr>
          <p:spPr bwMode="auto">
            <a:xfrm>
              <a:off x="3352800" y="3336926"/>
              <a:ext cx="1382713" cy="1778000"/>
            </a:xfrm>
            <a:custGeom>
              <a:avLst/>
              <a:gdLst>
                <a:gd name="T0" fmla="*/ 198 w 353"/>
                <a:gd name="T1" fmla="*/ 439 h 454"/>
                <a:gd name="T2" fmla="*/ 293 w 353"/>
                <a:gd name="T3" fmla="*/ 437 h 454"/>
                <a:gd name="T4" fmla="*/ 287 w 353"/>
                <a:gd name="T5" fmla="*/ 419 h 454"/>
                <a:gd name="T6" fmla="*/ 226 w 353"/>
                <a:gd name="T7" fmla="*/ 421 h 454"/>
                <a:gd name="T8" fmla="*/ 204 w 353"/>
                <a:gd name="T9" fmla="*/ 305 h 454"/>
                <a:gd name="T10" fmla="*/ 247 w 353"/>
                <a:gd name="T11" fmla="*/ 242 h 454"/>
                <a:gd name="T12" fmla="*/ 345 w 353"/>
                <a:gd name="T13" fmla="*/ 64 h 454"/>
                <a:gd name="T14" fmla="*/ 287 w 353"/>
                <a:gd name="T15" fmla="*/ 63 h 454"/>
                <a:gd name="T16" fmla="*/ 291 w 353"/>
                <a:gd name="T17" fmla="*/ 37 h 454"/>
                <a:gd name="T18" fmla="*/ 294 w 353"/>
                <a:gd name="T19" fmla="*/ 36 h 454"/>
                <a:gd name="T20" fmla="*/ 296 w 353"/>
                <a:gd name="T21" fmla="*/ 19 h 454"/>
                <a:gd name="T22" fmla="*/ 296 w 353"/>
                <a:gd name="T23" fmla="*/ 19 h 454"/>
                <a:gd name="T24" fmla="*/ 296 w 353"/>
                <a:gd name="T25" fmla="*/ 19 h 454"/>
                <a:gd name="T26" fmla="*/ 50 w 353"/>
                <a:gd name="T27" fmla="*/ 30 h 454"/>
                <a:gd name="T28" fmla="*/ 50 w 353"/>
                <a:gd name="T29" fmla="*/ 30 h 454"/>
                <a:gd name="T30" fmla="*/ 49 w 353"/>
                <a:gd name="T31" fmla="*/ 45 h 454"/>
                <a:gd name="T32" fmla="*/ 58 w 353"/>
                <a:gd name="T33" fmla="*/ 46 h 454"/>
                <a:gd name="T34" fmla="*/ 62 w 353"/>
                <a:gd name="T35" fmla="*/ 67 h 454"/>
                <a:gd name="T36" fmla="*/ 0 w 353"/>
                <a:gd name="T37" fmla="*/ 80 h 454"/>
                <a:gd name="T38" fmla="*/ 117 w 353"/>
                <a:gd name="T39" fmla="*/ 239 h 454"/>
                <a:gd name="T40" fmla="*/ 176 w 353"/>
                <a:gd name="T41" fmla="*/ 306 h 454"/>
                <a:gd name="T42" fmla="*/ 162 w 353"/>
                <a:gd name="T43" fmla="*/ 422 h 454"/>
                <a:gd name="T44" fmla="*/ 113 w 353"/>
                <a:gd name="T45" fmla="*/ 423 h 454"/>
                <a:gd name="T46" fmla="*/ 95 w 353"/>
                <a:gd name="T47" fmla="*/ 441 h 454"/>
                <a:gd name="T48" fmla="*/ 82 w 353"/>
                <a:gd name="T49" fmla="*/ 442 h 454"/>
                <a:gd name="T50" fmla="*/ 66 w 353"/>
                <a:gd name="T51" fmla="*/ 454 h 454"/>
                <a:gd name="T52" fmla="*/ 319 w 353"/>
                <a:gd name="T53" fmla="*/ 454 h 454"/>
                <a:gd name="T54" fmla="*/ 306 w 353"/>
                <a:gd name="T55" fmla="*/ 436 h 454"/>
                <a:gd name="T56" fmla="*/ 198 w 353"/>
                <a:gd name="T57" fmla="*/ 439 h 454"/>
                <a:gd name="T58" fmla="*/ 323 w 353"/>
                <a:gd name="T59" fmla="*/ 87 h 454"/>
                <a:gd name="T60" fmla="*/ 253 w 353"/>
                <a:gd name="T61" fmla="*/ 224 h 454"/>
                <a:gd name="T62" fmla="*/ 284 w 353"/>
                <a:gd name="T63" fmla="*/ 85 h 454"/>
                <a:gd name="T64" fmla="*/ 323 w 353"/>
                <a:gd name="T65" fmla="*/ 87 h 454"/>
                <a:gd name="T66" fmla="*/ 26 w 353"/>
                <a:gd name="T67" fmla="*/ 98 h 454"/>
                <a:gd name="T68" fmla="*/ 67 w 353"/>
                <a:gd name="T69" fmla="*/ 89 h 454"/>
                <a:gd name="T70" fmla="*/ 109 w 353"/>
                <a:gd name="T71" fmla="*/ 220 h 454"/>
                <a:gd name="T72" fmla="*/ 26 w 353"/>
                <a:gd name="T73" fmla="*/ 9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3" h="454">
                  <a:moveTo>
                    <a:pt x="198" y="439"/>
                  </a:moveTo>
                  <a:cubicBezTo>
                    <a:pt x="293" y="437"/>
                    <a:pt x="293" y="437"/>
                    <a:pt x="293" y="437"/>
                  </a:cubicBezTo>
                  <a:cubicBezTo>
                    <a:pt x="287" y="419"/>
                    <a:pt x="287" y="419"/>
                    <a:pt x="287" y="419"/>
                  </a:cubicBezTo>
                  <a:cubicBezTo>
                    <a:pt x="226" y="421"/>
                    <a:pt x="226" y="421"/>
                    <a:pt x="226" y="421"/>
                  </a:cubicBezTo>
                  <a:cubicBezTo>
                    <a:pt x="222" y="401"/>
                    <a:pt x="210" y="347"/>
                    <a:pt x="204" y="305"/>
                  </a:cubicBezTo>
                  <a:cubicBezTo>
                    <a:pt x="221" y="297"/>
                    <a:pt x="236" y="273"/>
                    <a:pt x="247" y="242"/>
                  </a:cubicBezTo>
                  <a:cubicBezTo>
                    <a:pt x="353" y="247"/>
                    <a:pt x="345" y="64"/>
                    <a:pt x="345" y="64"/>
                  </a:cubicBezTo>
                  <a:cubicBezTo>
                    <a:pt x="287" y="63"/>
                    <a:pt x="287" y="63"/>
                    <a:pt x="287" y="63"/>
                  </a:cubicBezTo>
                  <a:cubicBezTo>
                    <a:pt x="289" y="53"/>
                    <a:pt x="290" y="44"/>
                    <a:pt x="291" y="37"/>
                  </a:cubicBezTo>
                  <a:cubicBezTo>
                    <a:pt x="293" y="36"/>
                    <a:pt x="294" y="36"/>
                    <a:pt x="294" y="36"/>
                  </a:cubicBezTo>
                  <a:cubicBezTo>
                    <a:pt x="296" y="19"/>
                    <a:pt x="296" y="19"/>
                    <a:pt x="296" y="19"/>
                  </a:cubicBezTo>
                  <a:cubicBezTo>
                    <a:pt x="296" y="19"/>
                    <a:pt x="296" y="19"/>
                    <a:pt x="296" y="19"/>
                  </a:cubicBezTo>
                  <a:cubicBezTo>
                    <a:pt x="296" y="19"/>
                    <a:pt x="296" y="19"/>
                    <a:pt x="296" y="19"/>
                  </a:cubicBezTo>
                  <a:cubicBezTo>
                    <a:pt x="296" y="19"/>
                    <a:pt x="170" y="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2" y="45"/>
                    <a:pt x="55" y="46"/>
                    <a:pt x="58" y="46"/>
                  </a:cubicBezTo>
                  <a:cubicBezTo>
                    <a:pt x="59" y="52"/>
                    <a:pt x="61" y="59"/>
                    <a:pt x="62" y="6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22" y="249"/>
                    <a:pt x="117" y="239"/>
                  </a:cubicBezTo>
                  <a:cubicBezTo>
                    <a:pt x="134" y="272"/>
                    <a:pt x="154" y="298"/>
                    <a:pt x="176" y="306"/>
                  </a:cubicBezTo>
                  <a:cubicBezTo>
                    <a:pt x="177" y="341"/>
                    <a:pt x="175" y="390"/>
                    <a:pt x="162" y="422"/>
                  </a:cubicBezTo>
                  <a:cubicBezTo>
                    <a:pt x="113" y="423"/>
                    <a:pt x="113" y="423"/>
                    <a:pt x="113" y="423"/>
                  </a:cubicBezTo>
                  <a:cubicBezTo>
                    <a:pt x="95" y="441"/>
                    <a:pt x="95" y="441"/>
                    <a:pt x="95" y="441"/>
                  </a:cubicBezTo>
                  <a:cubicBezTo>
                    <a:pt x="82" y="442"/>
                    <a:pt x="82" y="442"/>
                    <a:pt x="82" y="442"/>
                  </a:cubicBezTo>
                  <a:cubicBezTo>
                    <a:pt x="66" y="454"/>
                    <a:pt x="66" y="454"/>
                    <a:pt x="66" y="454"/>
                  </a:cubicBezTo>
                  <a:cubicBezTo>
                    <a:pt x="319" y="454"/>
                    <a:pt x="319" y="454"/>
                    <a:pt x="319" y="454"/>
                  </a:cubicBezTo>
                  <a:cubicBezTo>
                    <a:pt x="306" y="436"/>
                    <a:pt x="306" y="436"/>
                    <a:pt x="306" y="436"/>
                  </a:cubicBezTo>
                  <a:cubicBezTo>
                    <a:pt x="198" y="439"/>
                    <a:pt x="198" y="439"/>
                    <a:pt x="198" y="439"/>
                  </a:cubicBezTo>
                  <a:moveTo>
                    <a:pt x="323" y="87"/>
                  </a:moveTo>
                  <a:cubicBezTo>
                    <a:pt x="323" y="87"/>
                    <a:pt x="321" y="211"/>
                    <a:pt x="253" y="224"/>
                  </a:cubicBezTo>
                  <a:cubicBezTo>
                    <a:pt x="268" y="180"/>
                    <a:pt x="278" y="126"/>
                    <a:pt x="284" y="85"/>
                  </a:cubicBezTo>
                  <a:cubicBezTo>
                    <a:pt x="323" y="87"/>
                    <a:pt x="323" y="87"/>
                    <a:pt x="323" y="87"/>
                  </a:cubicBezTo>
                  <a:moveTo>
                    <a:pt x="26" y="98"/>
                  </a:moveTo>
                  <a:cubicBezTo>
                    <a:pt x="67" y="89"/>
                    <a:pt x="67" y="89"/>
                    <a:pt x="67" y="89"/>
                  </a:cubicBezTo>
                  <a:cubicBezTo>
                    <a:pt x="76" y="127"/>
                    <a:pt x="90" y="178"/>
                    <a:pt x="109" y="220"/>
                  </a:cubicBezTo>
                  <a:cubicBezTo>
                    <a:pt x="47" y="209"/>
                    <a:pt x="26" y="98"/>
                    <a:pt x="26" y="98"/>
                  </a:cubicBezTo>
                </a:path>
              </a:pathLst>
            </a:custGeom>
            <a:solidFill>
              <a:srgbClr val="401E1D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íṡḻïḓé">
              <a:extLst>
                <a:ext uri="{FF2B5EF4-FFF2-40B4-BE49-F238E27FC236}">
                  <a16:creationId xmlns:a16="http://schemas.microsoft.com/office/drawing/2014/main" id="{D3A7A674-D301-40BA-B5E6-33936F811D05}"/>
                </a:ext>
              </a:extLst>
            </p:cNvPr>
            <p:cNvSpPr/>
            <p:nvPr/>
          </p:nvSpPr>
          <p:spPr bwMode="auto">
            <a:xfrm>
              <a:off x="4732338" y="4287838"/>
              <a:ext cx="760413" cy="842963"/>
            </a:xfrm>
            <a:custGeom>
              <a:avLst/>
              <a:gdLst>
                <a:gd name="T0" fmla="*/ 189 w 194"/>
                <a:gd name="T1" fmla="*/ 93 h 215"/>
                <a:gd name="T2" fmla="*/ 182 w 194"/>
                <a:gd name="T3" fmla="*/ 70 h 215"/>
                <a:gd name="T4" fmla="*/ 160 w 194"/>
                <a:gd name="T5" fmla="*/ 48 h 215"/>
                <a:gd name="T6" fmla="*/ 123 w 194"/>
                <a:gd name="T7" fmla="*/ 51 h 215"/>
                <a:gd name="T8" fmla="*/ 122 w 194"/>
                <a:gd name="T9" fmla="*/ 52 h 215"/>
                <a:gd name="T10" fmla="*/ 124 w 194"/>
                <a:gd name="T11" fmla="*/ 47 h 215"/>
                <a:gd name="T12" fmla="*/ 123 w 194"/>
                <a:gd name="T13" fmla="*/ 7 h 215"/>
                <a:gd name="T14" fmla="*/ 100 w 194"/>
                <a:gd name="T15" fmla="*/ 45 h 215"/>
                <a:gd name="T16" fmla="*/ 97 w 194"/>
                <a:gd name="T17" fmla="*/ 58 h 215"/>
                <a:gd name="T18" fmla="*/ 92 w 194"/>
                <a:gd name="T19" fmla="*/ 36 h 215"/>
                <a:gd name="T20" fmla="*/ 93 w 194"/>
                <a:gd name="T21" fmla="*/ 7 h 215"/>
                <a:gd name="T22" fmla="*/ 82 w 194"/>
                <a:gd name="T23" fmla="*/ 6 h 215"/>
                <a:gd name="T24" fmla="*/ 85 w 194"/>
                <a:gd name="T25" fmla="*/ 59 h 215"/>
                <a:gd name="T26" fmla="*/ 47 w 194"/>
                <a:gd name="T27" fmla="*/ 49 h 215"/>
                <a:gd name="T28" fmla="*/ 12 w 194"/>
                <a:gd name="T29" fmla="*/ 72 h 215"/>
                <a:gd name="T30" fmla="*/ 1 w 194"/>
                <a:gd name="T31" fmla="*/ 114 h 215"/>
                <a:gd name="T32" fmla="*/ 8 w 194"/>
                <a:gd name="T33" fmla="*/ 155 h 215"/>
                <a:gd name="T34" fmla="*/ 52 w 194"/>
                <a:gd name="T35" fmla="*/ 209 h 215"/>
                <a:gd name="T36" fmla="*/ 87 w 194"/>
                <a:gd name="T37" fmla="*/ 205 h 215"/>
                <a:gd name="T38" fmla="*/ 114 w 194"/>
                <a:gd name="T39" fmla="*/ 206 h 215"/>
                <a:gd name="T40" fmla="*/ 148 w 194"/>
                <a:gd name="T41" fmla="*/ 206 h 215"/>
                <a:gd name="T42" fmla="*/ 170 w 194"/>
                <a:gd name="T43" fmla="*/ 184 h 215"/>
                <a:gd name="T44" fmla="*/ 189 w 194"/>
                <a:gd name="T45" fmla="*/ 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4" h="215">
                  <a:moveTo>
                    <a:pt x="189" y="93"/>
                  </a:moveTo>
                  <a:cubicBezTo>
                    <a:pt x="188" y="85"/>
                    <a:pt x="186" y="77"/>
                    <a:pt x="182" y="70"/>
                  </a:cubicBezTo>
                  <a:cubicBezTo>
                    <a:pt x="178" y="60"/>
                    <a:pt x="170" y="51"/>
                    <a:pt x="160" y="48"/>
                  </a:cubicBezTo>
                  <a:cubicBezTo>
                    <a:pt x="148" y="43"/>
                    <a:pt x="135" y="46"/>
                    <a:pt x="123" y="51"/>
                  </a:cubicBezTo>
                  <a:cubicBezTo>
                    <a:pt x="123" y="51"/>
                    <a:pt x="122" y="51"/>
                    <a:pt x="122" y="52"/>
                  </a:cubicBezTo>
                  <a:cubicBezTo>
                    <a:pt x="122" y="50"/>
                    <a:pt x="123" y="48"/>
                    <a:pt x="124" y="47"/>
                  </a:cubicBezTo>
                  <a:cubicBezTo>
                    <a:pt x="127" y="34"/>
                    <a:pt x="126" y="20"/>
                    <a:pt x="123" y="7"/>
                  </a:cubicBezTo>
                  <a:cubicBezTo>
                    <a:pt x="111" y="16"/>
                    <a:pt x="105" y="31"/>
                    <a:pt x="100" y="45"/>
                  </a:cubicBezTo>
                  <a:cubicBezTo>
                    <a:pt x="99" y="49"/>
                    <a:pt x="98" y="53"/>
                    <a:pt x="97" y="58"/>
                  </a:cubicBezTo>
                  <a:cubicBezTo>
                    <a:pt x="95" y="51"/>
                    <a:pt x="93" y="43"/>
                    <a:pt x="92" y="36"/>
                  </a:cubicBezTo>
                  <a:cubicBezTo>
                    <a:pt x="91" y="26"/>
                    <a:pt x="93" y="17"/>
                    <a:pt x="93" y="7"/>
                  </a:cubicBezTo>
                  <a:cubicBezTo>
                    <a:pt x="93" y="1"/>
                    <a:pt x="84" y="0"/>
                    <a:pt x="82" y="6"/>
                  </a:cubicBezTo>
                  <a:cubicBezTo>
                    <a:pt x="76" y="22"/>
                    <a:pt x="79" y="42"/>
                    <a:pt x="85" y="59"/>
                  </a:cubicBezTo>
                  <a:cubicBezTo>
                    <a:pt x="73" y="53"/>
                    <a:pt x="60" y="48"/>
                    <a:pt x="47" y="49"/>
                  </a:cubicBezTo>
                  <a:cubicBezTo>
                    <a:pt x="33" y="51"/>
                    <a:pt x="20" y="60"/>
                    <a:pt x="12" y="72"/>
                  </a:cubicBezTo>
                  <a:cubicBezTo>
                    <a:pt x="4" y="85"/>
                    <a:pt x="1" y="99"/>
                    <a:pt x="1" y="114"/>
                  </a:cubicBezTo>
                  <a:cubicBezTo>
                    <a:pt x="0" y="128"/>
                    <a:pt x="3" y="142"/>
                    <a:pt x="8" y="155"/>
                  </a:cubicBezTo>
                  <a:cubicBezTo>
                    <a:pt x="17" y="177"/>
                    <a:pt x="32" y="197"/>
                    <a:pt x="52" y="209"/>
                  </a:cubicBezTo>
                  <a:cubicBezTo>
                    <a:pt x="61" y="215"/>
                    <a:pt x="76" y="206"/>
                    <a:pt x="87" y="205"/>
                  </a:cubicBezTo>
                  <a:cubicBezTo>
                    <a:pt x="96" y="203"/>
                    <a:pt x="105" y="205"/>
                    <a:pt x="114" y="206"/>
                  </a:cubicBezTo>
                  <a:cubicBezTo>
                    <a:pt x="126" y="208"/>
                    <a:pt x="138" y="210"/>
                    <a:pt x="148" y="206"/>
                  </a:cubicBezTo>
                  <a:cubicBezTo>
                    <a:pt x="158" y="202"/>
                    <a:pt x="165" y="193"/>
                    <a:pt x="170" y="184"/>
                  </a:cubicBezTo>
                  <a:cubicBezTo>
                    <a:pt x="187" y="157"/>
                    <a:pt x="194" y="124"/>
                    <a:pt x="189" y="93"/>
                  </a:cubicBezTo>
                </a:path>
              </a:pathLst>
            </a:custGeom>
            <a:solidFill>
              <a:srgbClr val="401E1D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ŝļïḓé">
              <a:extLst>
                <a:ext uri="{FF2B5EF4-FFF2-40B4-BE49-F238E27FC236}">
                  <a16:creationId xmlns:a16="http://schemas.microsoft.com/office/drawing/2014/main" id="{02090375-5727-4CBC-A9F9-8B562ECEC190}"/>
                </a:ext>
              </a:extLst>
            </p:cNvPr>
            <p:cNvSpPr/>
            <p:nvPr/>
          </p:nvSpPr>
          <p:spPr bwMode="auto">
            <a:xfrm>
              <a:off x="7953375" y="2957513"/>
              <a:ext cx="547688" cy="2157413"/>
            </a:xfrm>
            <a:custGeom>
              <a:avLst/>
              <a:gdLst>
                <a:gd name="T0" fmla="*/ 220 w 345"/>
                <a:gd name="T1" fmla="*/ 0 h 1359"/>
                <a:gd name="T2" fmla="*/ 195 w 345"/>
                <a:gd name="T3" fmla="*/ 0 h 1359"/>
                <a:gd name="T4" fmla="*/ 0 w 345"/>
                <a:gd name="T5" fmla="*/ 22 h 1359"/>
                <a:gd name="T6" fmla="*/ 143 w 345"/>
                <a:gd name="T7" fmla="*/ 1359 h 1359"/>
                <a:gd name="T8" fmla="*/ 321 w 345"/>
                <a:gd name="T9" fmla="*/ 1359 h 1359"/>
                <a:gd name="T10" fmla="*/ 345 w 345"/>
                <a:gd name="T11" fmla="*/ 1359 h 1359"/>
                <a:gd name="T12" fmla="*/ 220 w 345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1359">
                  <a:moveTo>
                    <a:pt x="220" y="0"/>
                  </a:moveTo>
                  <a:lnTo>
                    <a:pt x="195" y="0"/>
                  </a:lnTo>
                  <a:lnTo>
                    <a:pt x="0" y="22"/>
                  </a:lnTo>
                  <a:lnTo>
                    <a:pt x="143" y="1359"/>
                  </a:lnTo>
                  <a:lnTo>
                    <a:pt x="321" y="1359"/>
                  </a:lnTo>
                  <a:lnTo>
                    <a:pt x="345" y="1359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01E1D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î$ľiḍe">
              <a:extLst>
                <a:ext uri="{FF2B5EF4-FFF2-40B4-BE49-F238E27FC236}">
                  <a16:creationId xmlns:a16="http://schemas.microsoft.com/office/drawing/2014/main" id="{809965DF-E109-4DFA-B98C-30D99AAF7C4E}"/>
                </a:ext>
              </a:extLst>
            </p:cNvPr>
            <p:cNvSpPr/>
            <p:nvPr/>
          </p:nvSpPr>
          <p:spPr bwMode="auto">
            <a:xfrm>
              <a:off x="7953375" y="2957513"/>
              <a:ext cx="547688" cy="2157413"/>
            </a:xfrm>
            <a:custGeom>
              <a:avLst/>
              <a:gdLst>
                <a:gd name="T0" fmla="*/ 220 w 345"/>
                <a:gd name="T1" fmla="*/ 0 h 1359"/>
                <a:gd name="T2" fmla="*/ 195 w 345"/>
                <a:gd name="T3" fmla="*/ 0 h 1359"/>
                <a:gd name="T4" fmla="*/ 0 w 345"/>
                <a:gd name="T5" fmla="*/ 22 h 1359"/>
                <a:gd name="T6" fmla="*/ 143 w 345"/>
                <a:gd name="T7" fmla="*/ 1359 h 1359"/>
                <a:gd name="T8" fmla="*/ 321 w 345"/>
                <a:gd name="T9" fmla="*/ 1359 h 1359"/>
                <a:gd name="T10" fmla="*/ 345 w 345"/>
                <a:gd name="T11" fmla="*/ 1359 h 1359"/>
                <a:gd name="T12" fmla="*/ 220 w 345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1359">
                  <a:moveTo>
                    <a:pt x="220" y="0"/>
                  </a:moveTo>
                  <a:lnTo>
                    <a:pt x="195" y="0"/>
                  </a:lnTo>
                  <a:lnTo>
                    <a:pt x="0" y="22"/>
                  </a:lnTo>
                  <a:lnTo>
                    <a:pt x="143" y="1359"/>
                  </a:lnTo>
                  <a:lnTo>
                    <a:pt x="321" y="1359"/>
                  </a:lnTo>
                  <a:lnTo>
                    <a:pt x="345" y="1359"/>
                  </a:lnTo>
                  <a:lnTo>
                    <a:pt x="2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šľíḓé">
              <a:extLst>
                <a:ext uri="{FF2B5EF4-FFF2-40B4-BE49-F238E27FC236}">
                  <a16:creationId xmlns:a16="http://schemas.microsoft.com/office/drawing/2014/main" id="{7956E561-78ED-4B85-9E50-4547EA65AC2E}"/>
                </a:ext>
              </a:extLst>
            </p:cNvPr>
            <p:cNvSpPr/>
            <p:nvPr/>
          </p:nvSpPr>
          <p:spPr bwMode="auto">
            <a:xfrm>
              <a:off x="8113713" y="2733676"/>
              <a:ext cx="560388" cy="2381250"/>
            </a:xfrm>
            <a:custGeom>
              <a:avLst/>
              <a:gdLst>
                <a:gd name="T0" fmla="*/ 353 w 353"/>
                <a:gd name="T1" fmla="*/ 1500 h 1500"/>
                <a:gd name="T2" fmla="*/ 156 w 353"/>
                <a:gd name="T3" fmla="*/ 1500 h 1500"/>
                <a:gd name="T4" fmla="*/ 151 w 353"/>
                <a:gd name="T5" fmla="*/ 1443 h 1500"/>
                <a:gd name="T6" fmla="*/ 148 w 353"/>
                <a:gd name="T7" fmla="*/ 1421 h 1500"/>
                <a:gd name="T8" fmla="*/ 143 w 353"/>
                <a:gd name="T9" fmla="*/ 1362 h 1500"/>
                <a:gd name="T10" fmla="*/ 141 w 353"/>
                <a:gd name="T11" fmla="*/ 1337 h 1500"/>
                <a:gd name="T12" fmla="*/ 133 w 353"/>
                <a:gd name="T13" fmla="*/ 1278 h 1500"/>
                <a:gd name="T14" fmla="*/ 131 w 353"/>
                <a:gd name="T15" fmla="*/ 1256 h 1500"/>
                <a:gd name="T16" fmla="*/ 123 w 353"/>
                <a:gd name="T17" fmla="*/ 1196 h 1500"/>
                <a:gd name="T18" fmla="*/ 121 w 353"/>
                <a:gd name="T19" fmla="*/ 1172 h 1500"/>
                <a:gd name="T20" fmla="*/ 116 w 353"/>
                <a:gd name="T21" fmla="*/ 1113 h 1500"/>
                <a:gd name="T22" fmla="*/ 114 w 353"/>
                <a:gd name="T23" fmla="*/ 1090 h 1500"/>
                <a:gd name="T24" fmla="*/ 106 w 353"/>
                <a:gd name="T25" fmla="*/ 1029 h 1500"/>
                <a:gd name="T26" fmla="*/ 104 w 353"/>
                <a:gd name="T27" fmla="*/ 1007 h 1500"/>
                <a:gd name="T28" fmla="*/ 99 w 353"/>
                <a:gd name="T29" fmla="*/ 947 h 1500"/>
                <a:gd name="T30" fmla="*/ 96 w 353"/>
                <a:gd name="T31" fmla="*/ 923 h 1500"/>
                <a:gd name="T32" fmla="*/ 89 w 353"/>
                <a:gd name="T33" fmla="*/ 863 h 1500"/>
                <a:gd name="T34" fmla="*/ 86 w 353"/>
                <a:gd name="T35" fmla="*/ 839 h 1500"/>
                <a:gd name="T36" fmla="*/ 82 w 353"/>
                <a:gd name="T37" fmla="*/ 780 h 1500"/>
                <a:gd name="T38" fmla="*/ 79 w 353"/>
                <a:gd name="T39" fmla="*/ 757 h 1500"/>
                <a:gd name="T40" fmla="*/ 72 w 353"/>
                <a:gd name="T41" fmla="*/ 696 h 1500"/>
                <a:gd name="T42" fmla="*/ 69 w 353"/>
                <a:gd name="T43" fmla="*/ 674 h 1500"/>
                <a:gd name="T44" fmla="*/ 62 w 353"/>
                <a:gd name="T45" fmla="*/ 614 h 1500"/>
                <a:gd name="T46" fmla="*/ 59 w 353"/>
                <a:gd name="T47" fmla="*/ 590 h 1500"/>
                <a:gd name="T48" fmla="*/ 54 w 353"/>
                <a:gd name="T49" fmla="*/ 530 h 1500"/>
                <a:gd name="T50" fmla="*/ 52 w 353"/>
                <a:gd name="T51" fmla="*/ 506 h 1500"/>
                <a:gd name="T52" fmla="*/ 45 w 353"/>
                <a:gd name="T53" fmla="*/ 447 h 1500"/>
                <a:gd name="T54" fmla="*/ 42 w 353"/>
                <a:gd name="T55" fmla="*/ 424 h 1500"/>
                <a:gd name="T56" fmla="*/ 37 w 353"/>
                <a:gd name="T57" fmla="*/ 365 h 1500"/>
                <a:gd name="T58" fmla="*/ 35 w 353"/>
                <a:gd name="T59" fmla="*/ 341 h 1500"/>
                <a:gd name="T60" fmla="*/ 27 w 353"/>
                <a:gd name="T61" fmla="*/ 281 h 1500"/>
                <a:gd name="T62" fmla="*/ 25 w 353"/>
                <a:gd name="T63" fmla="*/ 257 h 1500"/>
                <a:gd name="T64" fmla="*/ 20 w 353"/>
                <a:gd name="T65" fmla="*/ 197 h 1500"/>
                <a:gd name="T66" fmla="*/ 17 w 353"/>
                <a:gd name="T67" fmla="*/ 173 h 1500"/>
                <a:gd name="T68" fmla="*/ 10 w 353"/>
                <a:gd name="T69" fmla="*/ 114 h 1500"/>
                <a:gd name="T70" fmla="*/ 7 w 353"/>
                <a:gd name="T71" fmla="*/ 91 h 1500"/>
                <a:gd name="T72" fmla="*/ 0 w 353"/>
                <a:gd name="T73" fmla="*/ 22 h 1500"/>
                <a:gd name="T74" fmla="*/ 215 w 353"/>
                <a:gd name="T75" fmla="*/ 0 h 1500"/>
                <a:gd name="T76" fmla="*/ 353 w 353"/>
                <a:gd name="T77" fmla="*/ 150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3" h="1500">
                  <a:moveTo>
                    <a:pt x="353" y="1500"/>
                  </a:moveTo>
                  <a:lnTo>
                    <a:pt x="156" y="1500"/>
                  </a:lnTo>
                  <a:lnTo>
                    <a:pt x="151" y="1443"/>
                  </a:lnTo>
                  <a:lnTo>
                    <a:pt x="148" y="1421"/>
                  </a:lnTo>
                  <a:lnTo>
                    <a:pt x="143" y="1362"/>
                  </a:lnTo>
                  <a:lnTo>
                    <a:pt x="141" y="1337"/>
                  </a:lnTo>
                  <a:lnTo>
                    <a:pt x="133" y="1278"/>
                  </a:lnTo>
                  <a:lnTo>
                    <a:pt x="131" y="1256"/>
                  </a:lnTo>
                  <a:lnTo>
                    <a:pt x="123" y="1196"/>
                  </a:lnTo>
                  <a:lnTo>
                    <a:pt x="121" y="1172"/>
                  </a:lnTo>
                  <a:lnTo>
                    <a:pt x="116" y="1113"/>
                  </a:lnTo>
                  <a:lnTo>
                    <a:pt x="114" y="1090"/>
                  </a:lnTo>
                  <a:lnTo>
                    <a:pt x="106" y="1029"/>
                  </a:lnTo>
                  <a:lnTo>
                    <a:pt x="104" y="1007"/>
                  </a:lnTo>
                  <a:lnTo>
                    <a:pt x="99" y="947"/>
                  </a:lnTo>
                  <a:lnTo>
                    <a:pt x="96" y="923"/>
                  </a:lnTo>
                  <a:lnTo>
                    <a:pt x="89" y="863"/>
                  </a:lnTo>
                  <a:lnTo>
                    <a:pt x="86" y="839"/>
                  </a:lnTo>
                  <a:lnTo>
                    <a:pt x="82" y="780"/>
                  </a:lnTo>
                  <a:lnTo>
                    <a:pt x="79" y="757"/>
                  </a:lnTo>
                  <a:lnTo>
                    <a:pt x="72" y="696"/>
                  </a:lnTo>
                  <a:lnTo>
                    <a:pt x="69" y="674"/>
                  </a:lnTo>
                  <a:lnTo>
                    <a:pt x="62" y="614"/>
                  </a:lnTo>
                  <a:lnTo>
                    <a:pt x="59" y="590"/>
                  </a:lnTo>
                  <a:lnTo>
                    <a:pt x="54" y="530"/>
                  </a:lnTo>
                  <a:lnTo>
                    <a:pt x="52" y="506"/>
                  </a:lnTo>
                  <a:lnTo>
                    <a:pt x="45" y="447"/>
                  </a:lnTo>
                  <a:lnTo>
                    <a:pt x="42" y="424"/>
                  </a:lnTo>
                  <a:lnTo>
                    <a:pt x="37" y="365"/>
                  </a:lnTo>
                  <a:lnTo>
                    <a:pt x="35" y="341"/>
                  </a:lnTo>
                  <a:lnTo>
                    <a:pt x="27" y="281"/>
                  </a:lnTo>
                  <a:lnTo>
                    <a:pt x="25" y="257"/>
                  </a:lnTo>
                  <a:lnTo>
                    <a:pt x="20" y="197"/>
                  </a:lnTo>
                  <a:lnTo>
                    <a:pt x="17" y="173"/>
                  </a:lnTo>
                  <a:lnTo>
                    <a:pt x="10" y="114"/>
                  </a:lnTo>
                  <a:lnTo>
                    <a:pt x="7" y="91"/>
                  </a:lnTo>
                  <a:lnTo>
                    <a:pt x="0" y="22"/>
                  </a:lnTo>
                  <a:lnTo>
                    <a:pt x="215" y="0"/>
                  </a:lnTo>
                  <a:lnTo>
                    <a:pt x="353" y="1500"/>
                  </a:lnTo>
                  <a:close/>
                </a:path>
              </a:pathLst>
            </a:custGeom>
            <a:solidFill>
              <a:srgbClr val="F29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íSlïḍè">
              <a:extLst>
                <a:ext uri="{FF2B5EF4-FFF2-40B4-BE49-F238E27FC236}">
                  <a16:creationId xmlns:a16="http://schemas.microsoft.com/office/drawing/2014/main" id="{780B194E-DEC6-454F-83F4-4D2C592FC2ED}"/>
                </a:ext>
              </a:extLst>
            </p:cNvPr>
            <p:cNvSpPr/>
            <p:nvPr/>
          </p:nvSpPr>
          <p:spPr bwMode="auto">
            <a:xfrm>
              <a:off x="8113713" y="2733676"/>
              <a:ext cx="560388" cy="2381250"/>
            </a:xfrm>
            <a:custGeom>
              <a:avLst/>
              <a:gdLst>
                <a:gd name="T0" fmla="*/ 353 w 353"/>
                <a:gd name="T1" fmla="*/ 1500 h 1500"/>
                <a:gd name="T2" fmla="*/ 156 w 353"/>
                <a:gd name="T3" fmla="*/ 1500 h 1500"/>
                <a:gd name="T4" fmla="*/ 151 w 353"/>
                <a:gd name="T5" fmla="*/ 1443 h 1500"/>
                <a:gd name="T6" fmla="*/ 148 w 353"/>
                <a:gd name="T7" fmla="*/ 1421 h 1500"/>
                <a:gd name="T8" fmla="*/ 143 w 353"/>
                <a:gd name="T9" fmla="*/ 1362 h 1500"/>
                <a:gd name="T10" fmla="*/ 141 w 353"/>
                <a:gd name="T11" fmla="*/ 1337 h 1500"/>
                <a:gd name="T12" fmla="*/ 133 w 353"/>
                <a:gd name="T13" fmla="*/ 1278 h 1500"/>
                <a:gd name="T14" fmla="*/ 131 w 353"/>
                <a:gd name="T15" fmla="*/ 1256 h 1500"/>
                <a:gd name="T16" fmla="*/ 123 w 353"/>
                <a:gd name="T17" fmla="*/ 1196 h 1500"/>
                <a:gd name="T18" fmla="*/ 121 w 353"/>
                <a:gd name="T19" fmla="*/ 1172 h 1500"/>
                <a:gd name="T20" fmla="*/ 116 w 353"/>
                <a:gd name="T21" fmla="*/ 1113 h 1500"/>
                <a:gd name="T22" fmla="*/ 114 w 353"/>
                <a:gd name="T23" fmla="*/ 1090 h 1500"/>
                <a:gd name="T24" fmla="*/ 106 w 353"/>
                <a:gd name="T25" fmla="*/ 1029 h 1500"/>
                <a:gd name="T26" fmla="*/ 104 w 353"/>
                <a:gd name="T27" fmla="*/ 1007 h 1500"/>
                <a:gd name="T28" fmla="*/ 99 w 353"/>
                <a:gd name="T29" fmla="*/ 947 h 1500"/>
                <a:gd name="T30" fmla="*/ 96 w 353"/>
                <a:gd name="T31" fmla="*/ 923 h 1500"/>
                <a:gd name="T32" fmla="*/ 89 w 353"/>
                <a:gd name="T33" fmla="*/ 863 h 1500"/>
                <a:gd name="T34" fmla="*/ 86 w 353"/>
                <a:gd name="T35" fmla="*/ 839 h 1500"/>
                <a:gd name="T36" fmla="*/ 82 w 353"/>
                <a:gd name="T37" fmla="*/ 780 h 1500"/>
                <a:gd name="T38" fmla="*/ 79 w 353"/>
                <a:gd name="T39" fmla="*/ 757 h 1500"/>
                <a:gd name="T40" fmla="*/ 72 w 353"/>
                <a:gd name="T41" fmla="*/ 696 h 1500"/>
                <a:gd name="T42" fmla="*/ 69 w 353"/>
                <a:gd name="T43" fmla="*/ 674 h 1500"/>
                <a:gd name="T44" fmla="*/ 62 w 353"/>
                <a:gd name="T45" fmla="*/ 614 h 1500"/>
                <a:gd name="T46" fmla="*/ 59 w 353"/>
                <a:gd name="T47" fmla="*/ 590 h 1500"/>
                <a:gd name="T48" fmla="*/ 54 w 353"/>
                <a:gd name="T49" fmla="*/ 530 h 1500"/>
                <a:gd name="T50" fmla="*/ 52 w 353"/>
                <a:gd name="T51" fmla="*/ 506 h 1500"/>
                <a:gd name="T52" fmla="*/ 45 w 353"/>
                <a:gd name="T53" fmla="*/ 447 h 1500"/>
                <a:gd name="T54" fmla="*/ 42 w 353"/>
                <a:gd name="T55" fmla="*/ 424 h 1500"/>
                <a:gd name="T56" fmla="*/ 37 w 353"/>
                <a:gd name="T57" fmla="*/ 365 h 1500"/>
                <a:gd name="T58" fmla="*/ 35 w 353"/>
                <a:gd name="T59" fmla="*/ 341 h 1500"/>
                <a:gd name="T60" fmla="*/ 27 w 353"/>
                <a:gd name="T61" fmla="*/ 281 h 1500"/>
                <a:gd name="T62" fmla="*/ 25 w 353"/>
                <a:gd name="T63" fmla="*/ 257 h 1500"/>
                <a:gd name="T64" fmla="*/ 20 w 353"/>
                <a:gd name="T65" fmla="*/ 197 h 1500"/>
                <a:gd name="T66" fmla="*/ 17 w 353"/>
                <a:gd name="T67" fmla="*/ 173 h 1500"/>
                <a:gd name="T68" fmla="*/ 10 w 353"/>
                <a:gd name="T69" fmla="*/ 114 h 1500"/>
                <a:gd name="T70" fmla="*/ 7 w 353"/>
                <a:gd name="T71" fmla="*/ 91 h 1500"/>
                <a:gd name="T72" fmla="*/ 0 w 353"/>
                <a:gd name="T73" fmla="*/ 22 h 1500"/>
                <a:gd name="T74" fmla="*/ 215 w 353"/>
                <a:gd name="T75" fmla="*/ 0 h 1500"/>
                <a:gd name="T76" fmla="*/ 353 w 353"/>
                <a:gd name="T77" fmla="*/ 150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3" h="1500">
                  <a:moveTo>
                    <a:pt x="353" y="1500"/>
                  </a:moveTo>
                  <a:lnTo>
                    <a:pt x="156" y="1500"/>
                  </a:lnTo>
                  <a:lnTo>
                    <a:pt x="151" y="1443"/>
                  </a:lnTo>
                  <a:lnTo>
                    <a:pt x="148" y="1421"/>
                  </a:lnTo>
                  <a:lnTo>
                    <a:pt x="143" y="1362"/>
                  </a:lnTo>
                  <a:lnTo>
                    <a:pt x="141" y="1337"/>
                  </a:lnTo>
                  <a:lnTo>
                    <a:pt x="133" y="1278"/>
                  </a:lnTo>
                  <a:lnTo>
                    <a:pt x="131" y="1256"/>
                  </a:lnTo>
                  <a:lnTo>
                    <a:pt x="123" y="1196"/>
                  </a:lnTo>
                  <a:lnTo>
                    <a:pt x="121" y="1172"/>
                  </a:lnTo>
                  <a:lnTo>
                    <a:pt x="116" y="1113"/>
                  </a:lnTo>
                  <a:lnTo>
                    <a:pt x="114" y="1090"/>
                  </a:lnTo>
                  <a:lnTo>
                    <a:pt x="106" y="1029"/>
                  </a:lnTo>
                  <a:lnTo>
                    <a:pt x="104" y="1007"/>
                  </a:lnTo>
                  <a:lnTo>
                    <a:pt x="99" y="947"/>
                  </a:lnTo>
                  <a:lnTo>
                    <a:pt x="96" y="923"/>
                  </a:lnTo>
                  <a:lnTo>
                    <a:pt x="89" y="863"/>
                  </a:lnTo>
                  <a:lnTo>
                    <a:pt x="86" y="839"/>
                  </a:lnTo>
                  <a:lnTo>
                    <a:pt x="82" y="780"/>
                  </a:lnTo>
                  <a:lnTo>
                    <a:pt x="79" y="757"/>
                  </a:lnTo>
                  <a:lnTo>
                    <a:pt x="72" y="696"/>
                  </a:lnTo>
                  <a:lnTo>
                    <a:pt x="69" y="674"/>
                  </a:lnTo>
                  <a:lnTo>
                    <a:pt x="62" y="614"/>
                  </a:lnTo>
                  <a:lnTo>
                    <a:pt x="59" y="590"/>
                  </a:lnTo>
                  <a:lnTo>
                    <a:pt x="54" y="530"/>
                  </a:lnTo>
                  <a:lnTo>
                    <a:pt x="52" y="506"/>
                  </a:lnTo>
                  <a:lnTo>
                    <a:pt x="45" y="447"/>
                  </a:lnTo>
                  <a:lnTo>
                    <a:pt x="42" y="424"/>
                  </a:lnTo>
                  <a:lnTo>
                    <a:pt x="37" y="365"/>
                  </a:lnTo>
                  <a:lnTo>
                    <a:pt x="35" y="341"/>
                  </a:lnTo>
                  <a:lnTo>
                    <a:pt x="27" y="281"/>
                  </a:lnTo>
                  <a:lnTo>
                    <a:pt x="25" y="257"/>
                  </a:lnTo>
                  <a:lnTo>
                    <a:pt x="20" y="197"/>
                  </a:lnTo>
                  <a:lnTo>
                    <a:pt x="17" y="173"/>
                  </a:lnTo>
                  <a:lnTo>
                    <a:pt x="10" y="114"/>
                  </a:lnTo>
                  <a:lnTo>
                    <a:pt x="7" y="91"/>
                  </a:lnTo>
                  <a:lnTo>
                    <a:pt x="0" y="22"/>
                  </a:lnTo>
                  <a:lnTo>
                    <a:pt x="215" y="0"/>
                  </a:lnTo>
                  <a:lnTo>
                    <a:pt x="353" y="15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íṩḷîḓè">
              <a:extLst>
                <a:ext uri="{FF2B5EF4-FFF2-40B4-BE49-F238E27FC236}">
                  <a16:creationId xmlns:a16="http://schemas.microsoft.com/office/drawing/2014/main" id="{2DD4C41A-E2D4-4896-B33C-F28D750E978C}"/>
                </a:ext>
              </a:extLst>
            </p:cNvPr>
            <p:cNvSpPr/>
            <p:nvPr/>
          </p:nvSpPr>
          <p:spPr bwMode="auto">
            <a:xfrm>
              <a:off x="8348663" y="4978401"/>
              <a:ext cx="160338" cy="50800"/>
            </a:xfrm>
            <a:custGeom>
              <a:avLst/>
              <a:gdLst>
                <a:gd name="T0" fmla="*/ 36 w 41"/>
                <a:gd name="T1" fmla="*/ 8 h 13"/>
                <a:gd name="T2" fmla="*/ 13 w 41"/>
                <a:gd name="T3" fmla="*/ 11 h 13"/>
                <a:gd name="T4" fmla="*/ 1 w 41"/>
                <a:gd name="T5" fmla="*/ 12 h 13"/>
                <a:gd name="T6" fmla="*/ 0 w 41"/>
                <a:gd name="T7" fmla="*/ 3 h 13"/>
                <a:gd name="T8" fmla="*/ 12 w 41"/>
                <a:gd name="T9" fmla="*/ 2 h 13"/>
                <a:gd name="T10" fmla="*/ 34 w 41"/>
                <a:gd name="T11" fmla="*/ 1 h 13"/>
                <a:gd name="T12" fmla="*/ 35 w 41"/>
                <a:gd name="T13" fmla="*/ 1 h 13"/>
                <a:gd name="T14" fmla="*/ 35 w 41"/>
                <a:gd name="T15" fmla="*/ 1 h 13"/>
                <a:gd name="T16" fmla="*/ 35 w 41"/>
                <a:gd name="T17" fmla="*/ 1 h 13"/>
                <a:gd name="T18" fmla="*/ 36 w 41"/>
                <a:gd name="T1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3">
                  <a:moveTo>
                    <a:pt x="36" y="8"/>
                  </a:moveTo>
                  <a:cubicBezTo>
                    <a:pt x="29" y="10"/>
                    <a:pt x="21" y="11"/>
                    <a:pt x="13" y="11"/>
                  </a:cubicBezTo>
                  <a:cubicBezTo>
                    <a:pt x="9" y="12"/>
                    <a:pt x="5" y="13"/>
                    <a:pt x="1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2"/>
                    <a:pt x="12" y="2"/>
                  </a:cubicBezTo>
                  <a:cubicBezTo>
                    <a:pt x="20" y="1"/>
                    <a:pt x="27" y="0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9" y="1"/>
                    <a:pt x="41" y="7"/>
                    <a:pt x="36" y="8"/>
                  </a:cubicBezTo>
                  <a:close/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ïş1íḍé">
              <a:extLst>
                <a:ext uri="{FF2B5EF4-FFF2-40B4-BE49-F238E27FC236}">
                  <a16:creationId xmlns:a16="http://schemas.microsoft.com/office/drawing/2014/main" id="{B3A6BABC-FBCF-487A-B0D8-B569806C17E3}"/>
                </a:ext>
              </a:extLst>
            </p:cNvPr>
            <p:cNvSpPr/>
            <p:nvPr/>
          </p:nvSpPr>
          <p:spPr bwMode="auto">
            <a:xfrm>
              <a:off x="8337550" y="4852988"/>
              <a:ext cx="101600" cy="42863"/>
            </a:xfrm>
            <a:custGeom>
              <a:avLst/>
              <a:gdLst>
                <a:gd name="T0" fmla="*/ 23 w 26"/>
                <a:gd name="T1" fmla="*/ 8 h 11"/>
                <a:gd name="T2" fmla="*/ 7 w 26"/>
                <a:gd name="T3" fmla="*/ 10 h 11"/>
                <a:gd name="T4" fmla="*/ 1 w 26"/>
                <a:gd name="T5" fmla="*/ 11 h 11"/>
                <a:gd name="T6" fmla="*/ 0 w 26"/>
                <a:gd name="T7" fmla="*/ 1 h 11"/>
                <a:gd name="T8" fmla="*/ 6 w 26"/>
                <a:gd name="T9" fmla="*/ 1 h 11"/>
                <a:gd name="T10" fmla="*/ 21 w 26"/>
                <a:gd name="T11" fmla="*/ 0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3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3" y="8"/>
                  </a:moveTo>
                  <a:cubicBezTo>
                    <a:pt x="17" y="9"/>
                    <a:pt x="12" y="10"/>
                    <a:pt x="7" y="10"/>
                  </a:cubicBezTo>
                  <a:cubicBezTo>
                    <a:pt x="5" y="10"/>
                    <a:pt x="3" y="11"/>
                    <a:pt x="1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11" y="0"/>
                    <a:pt x="16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1"/>
                    <a:pt x="26" y="6"/>
                    <a:pt x="23" y="8"/>
                  </a:cubicBezTo>
                  <a:close/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îşļïďè">
              <a:extLst>
                <a:ext uri="{FF2B5EF4-FFF2-40B4-BE49-F238E27FC236}">
                  <a16:creationId xmlns:a16="http://schemas.microsoft.com/office/drawing/2014/main" id="{9510639B-194E-4398-B85A-80E534B4150B}"/>
                </a:ext>
              </a:extLst>
            </p:cNvPr>
            <p:cNvSpPr/>
            <p:nvPr/>
          </p:nvSpPr>
          <p:spPr bwMode="auto">
            <a:xfrm>
              <a:off x="8321675" y="4719638"/>
              <a:ext cx="101600" cy="42863"/>
            </a:xfrm>
            <a:custGeom>
              <a:avLst/>
              <a:gdLst>
                <a:gd name="T0" fmla="*/ 23 w 26"/>
                <a:gd name="T1" fmla="*/ 8 h 11"/>
                <a:gd name="T2" fmla="*/ 7 w 26"/>
                <a:gd name="T3" fmla="*/ 11 h 11"/>
                <a:gd name="T4" fmla="*/ 1 w 26"/>
                <a:gd name="T5" fmla="*/ 11 h 11"/>
                <a:gd name="T6" fmla="*/ 0 w 26"/>
                <a:gd name="T7" fmla="*/ 2 h 11"/>
                <a:gd name="T8" fmla="*/ 6 w 26"/>
                <a:gd name="T9" fmla="*/ 1 h 11"/>
                <a:gd name="T10" fmla="*/ 21 w 26"/>
                <a:gd name="T11" fmla="*/ 0 h 11"/>
                <a:gd name="T12" fmla="*/ 22 w 26"/>
                <a:gd name="T13" fmla="*/ 0 h 11"/>
                <a:gd name="T14" fmla="*/ 22 w 26"/>
                <a:gd name="T15" fmla="*/ 1 h 11"/>
                <a:gd name="T16" fmla="*/ 22 w 26"/>
                <a:gd name="T17" fmla="*/ 1 h 11"/>
                <a:gd name="T18" fmla="*/ 23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3" y="8"/>
                  </a:moveTo>
                  <a:cubicBezTo>
                    <a:pt x="18" y="10"/>
                    <a:pt x="13" y="10"/>
                    <a:pt x="7" y="11"/>
                  </a:cubicBezTo>
                  <a:cubicBezTo>
                    <a:pt x="5" y="11"/>
                    <a:pt x="3" y="11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11" y="1"/>
                    <a:pt x="16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5" y="1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íṣḻïďè">
              <a:extLst>
                <a:ext uri="{FF2B5EF4-FFF2-40B4-BE49-F238E27FC236}">
                  <a16:creationId xmlns:a16="http://schemas.microsoft.com/office/drawing/2014/main" id="{6BB66D5B-3B98-4A8A-ADB8-32F82A369F24}"/>
                </a:ext>
              </a:extLst>
            </p:cNvPr>
            <p:cNvSpPr/>
            <p:nvPr/>
          </p:nvSpPr>
          <p:spPr bwMode="auto">
            <a:xfrm>
              <a:off x="8305800" y="4586288"/>
              <a:ext cx="101600" cy="46038"/>
            </a:xfrm>
            <a:custGeom>
              <a:avLst/>
              <a:gdLst>
                <a:gd name="T0" fmla="*/ 23 w 26"/>
                <a:gd name="T1" fmla="*/ 8 h 12"/>
                <a:gd name="T2" fmla="*/ 8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7 w 26"/>
                <a:gd name="T9" fmla="*/ 1 h 12"/>
                <a:gd name="T10" fmla="*/ 22 w 26"/>
                <a:gd name="T11" fmla="*/ 1 h 12"/>
                <a:gd name="T12" fmla="*/ 22 w 26"/>
                <a:gd name="T13" fmla="*/ 1 h 12"/>
                <a:gd name="T14" fmla="*/ 23 w 26"/>
                <a:gd name="T15" fmla="*/ 1 h 12"/>
                <a:gd name="T16" fmla="*/ 23 w 26"/>
                <a:gd name="T17" fmla="*/ 1 h 12"/>
                <a:gd name="T18" fmla="*/ 23 w 26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2">
                  <a:moveTo>
                    <a:pt x="23" y="8"/>
                  </a:moveTo>
                  <a:cubicBezTo>
                    <a:pt x="18" y="10"/>
                    <a:pt x="13" y="10"/>
                    <a:pt x="8" y="11"/>
                  </a:cubicBezTo>
                  <a:cubicBezTo>
                    <a:pt x="6" y="11"/>
                    <a:pt x="3" y="12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5" y="2"/>
                    <a:pt x="7" y="1"/>
                  </a:cubicBezTo>
                  <a:cubicBezTo>
                    <a:pt x="12" y="1"/>
                    <a:pt x="17" y="0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5" y="2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şļíḍé">
              <a:extLst>
                <a:ext uri="{FF2B5EF4-FFF2-40B4-BE49-F238E27FC236}">
                  <a16:creationId xmlns:a16="http://schemas.microsoft.com/office/drawing/2014/main" id="{446E36C8-8D7C-4F19-87F1-3ED26A45FF0D}"/>
                </a:ext>
              </a:extLst>
            </p:cNvPr>
            <p:cNvSpPr/>
            <p:nvPr/>
          </p:nvSpPr>
          <p:spPr bwMode="auto">
            <a:xfrm>
              <a:off x="8294688" y="4449763"/>
              <a:ext cx="155575" cy="50800"/>
            </a:xfrm>
            <a:custGeom>
              <a:avLst/>
              <a:gdLst>
                <a:gd name="T0" fmla="*/ 36 w 40"/>
                <a:gd name="T1" fmla="*/ 8 h 13"/>
                <a:gd name="T2" fmla="*/ 13 w 40"/>
                <a:gd name="T3" fmla="*/ 12 h 13"/>
                <a:gd name="T4" fmla="*/ 1 w 40"/>
                <a:gd name="T5" fmla="*/ 13 h 13"/>
                <a:gd name="T6" fmla="*/ 0 w 40"/>
                <a:gd name="T7" fmla="*/ 4 h 13"/>
                <a:gd name="T8" fmla="*/ 12 w 40"/>
                <a:gd name="T9" fmla="*/ 2 h 13"/>
                <a:gd name="T10" fmla="*/ 34 w 40"/>
                <a:gd name="T11" fmla="*/ 1 h 13"/>
                <a:gd name="T12" fmla="*/ 35 w 40"/>
                <a:gd name="T13" fmla="*/ 1 h 13"/>
                <a:gd name="T14" fmla="*/ 35 w 40"/>
                <a:gd name="T15" fmla="*/ 1 h 13"/>
                <a:gd name="T16" fmla="*/ 35 w 40"/>
                <a:gd name="T17" fmla="*/ 1 h 13"/>
                <a:gd name="T18" fmla="*/ 36 w 40"/>
                <a:gd name="T1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3">
                  <a:moveTo>
                    <a:pt x="36" y="8"/>
                  </a:moveTo>
                  <a:cubicBezTo>
                    <a:pt x="28" y="10"/>
                    <a:pt x="21" y="11"/>
                    <a:pt x="13" y="12"/>
                  </a:cubicBezTo>
                  <a:cubicBezTo>
                    <a:pt x="9" y="12"/>
                    <a:pt x="5" y="13"/>
                    <a:pt x="1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3"/>
                    <a:pt x="8" y="3"/>
                    <a:pt x="12" y="2"/>
                  </a:cubicBezTo>
                  <a:cubicBezTo>
                    <a:pt x="19" y="1"/>
                    <a:pt x="27" y="0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9" y="1"/>
                    <a:pt x="40" y="7"/>
                    <a:pt x="36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ślíḍè">
              <a:extLst>
                <a:ext uri="{FF2B5EF4-FFF2-40B4-BE49-F238E27FC236}">
                  <a16:creationId xmlns:a16="http://schemas.microsoft.com/office/drawing/2014/main" id="{CDD60E8B-A4FC-4962-AA88-B1256C33177D}"/>
                </a:ext>
              </a:extLst>
            </p:cNvPr>
            <p:cNvSpPr/>
            <p:nvPr/>
          </p:nvSpPr>
          <p:spPr bwMode="auto">
            <a:xfrm>
              <a:off x="8278813" y="4324351"/>
              <a:ext cx="101600" cy="42863"/>
            </a:xfrm>
            <a:custGeom>
              <a:avLst/>
              <a:gdLst>
                <a:gd name="T0" fmla="*/ 23 w 26"/>
                <a:gd name="T1" fmla="*/ 8 h 11"/>
                <a:gd name="T2" fmla="*/ 7 w 26"/>
                <a:gd name="T3" fmla="*/ 10 h 11"/>
                <a:gd name="T4" fmla="*/ 1 w 26"/>
                <a:gd name="T5" fmla="*/ 11 h 11"/>
                <a:gd name="T6" fmla="*/ 0 w 26"/>
                <a:gd name="T7" fmla="*/ 2 h 11"/>
                <a:gd name="T8" fmla="*/ 6 w 26"/>
                <a:gd name="T9" fmla="*/ 1 h 11"/>
                <a:gd name="T10" fmla="*/ 22 w 26"/>
                <a:gd name="T11" fmla="*/ 0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3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3" y="8"/>
                  </a:moveTo>
                  <a:cubicBezTo>
                    <a:pt x="18" y="10"/>
                    <a:pt x="13" y="10"/>
                    <a:pt x="7" y="10"/>
                  </a:cubicBezTo>
                  <a:cubicBezTo>
                    <a:pt x="5" y="11"/>
                    <a:pt x="3" y="11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11" y="1"/>
                    <a:pt x="17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1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šļïḍè">
              <a:extLst>
                <a:ext uri="{FF2B5EF4-FFF2-40B4-BE49-F238E27FC236}">
                  <a16:creationId xmlns:a16="http://schemas.microsoft.com/office/drawing/2014/main" id="{891A7B9B-2536-4BAB-9B9D-1CE8F593F3E8}"/>
                </a:ext>
              </a:extLst>
            </p:cNvPr>
            <p:cNvSpPr/>
            <p:nvPr/>
          </p:nvSpPr>
          <p:spPr bwMode="auto">
            <a:xfrm>
              <a:off x="8266113" y="4191001"/>
              <a:ext cx="103188" cy="46038"/>
            </a:xfrm>
            <a:custGeom>
              <a:avLst/>
              <a:gdLst>
                <a:gd name="T0" fmla="*/ 22 w 26"/>
                <a:gd name="T1" fmla="*/ 8 h 12"/>
                <a:gd name="T2" fmla="*/ 7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6 w 26"/>
                <a:gd name="T9" fmla="*/ 1 h 12"/>
                <a:gd name="T10" fmla="*/ 21 w 26"/>
                <a:gd name="T11" fmla="*/ 1 h 12"/>
                <a:gd name="T12" fmla="*/ 22 w 26"/>
                <a:gd name="T13" fmla="*/ 1 h 12"/>
                <a:gd name="T14" fmla="*/ 22 w 26"/>
                <a:gd name="T15" fmla="*/ 1 h 12"/>
                <a:gd name="T16" fmla="*/ 22 w 26"/>
                <a:gd name="T17" fmla="*/ 1 h 12"/>
                <a:gd name="T18" fmla="*/ 22 w 26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2">
                  <a:moveTo>
                    <a:pt x="22" y="8"/>
                  </a:moveTo>
                  <a:cubicBezTo>
                    <a:pt x="17" y="10"/>
                    <a:pt x="12" y="10"/>
                    <a:pt x="7" y="11"/>
                  </a:cubicBezTo>
                  <a:cubicBezTo>
                    <a:pt x="5" y="11"/>
                    <a:pt x="3" y="11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1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1"/>
                    <a:pt x="26" y="7"/>
                    <a:pt x="22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ṡľïḓê">
              <a:extLst>
                <a:ext uri="{FF2B5EF4-FFF2-40B4-BE49-F238E27FC236}">
                  <a16:creationId xmlns:a16="http://schemas.microsoft.com/office/drawing/2014/main" id="{586584F7-5064-4B19-B7F1-4E728417BAE4}"/>
                </a:ext>
              </a:extLst>
            </p:cNvPr>
            <p:cNvSpPr/>
            <p:nvPr/>
          </p:nvSpPr>
          <p:spPr bwMode="auto">
            <a:xfrm>
              <a:off x="8250238" y="4057651"/>
              <a:ext cx="103188" cy="46038"/>
            </a:xfrm>
            <a:custGeom>
              <a:avLst/>
              <a:gdLst>
                <a:gd name="T0" fmla="*/ 23 w 26"/>
                <a:gd name="T1" fmla="*/ 8 h 12"/>
                <a:gd name="T2" fmla="*/ 7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6 w 26"/>
                <a:gd name="T9" fmla="*/ 2 h 12"/>
                <a:gd name="T10" fmla="*/ 21 w 26"/>
                <a:gd name="T11" fmla="*/ 1 h 12"/>
                <a:gd name="T12" fmla="*/ 22 w 26"/>
                <a:gd name="T13" fmla="*/ 1 h 12"/>
                <a:gd name="T14" fmla="*/ 22 w 26"/>
                <a:gd name="T15" fmla="*/ 1 h 12"/>
                <a:gd name="T16" fmla="*/ 22 w 26"/>
                <a:gd name="T17" fmla="*/ 1 h 12"/>
                <a:gd name="T18" fmla="*/ 23 w 26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2">
                  <a:moveTo>
                    <a:pt x="23" y="8"/>
                  </a:moveTo>
                  <a:cubicBezTo>
                    <a:pt x="18" y="10"/>
                    <a:pt x="12" y="10"/>
                    <a:pt x="7" y="11"/>
                  </a:cubicBezTo>
                  <a:cubicBezTo>
                    <a:pt x="5" y="11"/>
                    <a:pt x="3" y="12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5" y="2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ïŝlïḍê">
              <a:extLst>
                <a:ext uri="{FF2B5EF4-FFF2-40B4-BE49-F238E27FC236}">
                  <a16:creationId xmlns:a16="http://schemas.microsoft.com/office/drawing/2014/main" id="{8BC0DF9C-EEE8-4EDC-B825-33A00200DFF8}"/>
                </a:ext>
              </a:extLst>
            </p:cNvPr>
            <p:cNvSpPr/>
            <p:nvPr/>
          </p:nvSpPr>
          <p:spPr bwMode="auto">
            <a:xfrm>
              <a:off x="8239125" y="3924301"/>
              <a:ext cx="157163" cy="47625"/>
            </a:xfrm>
            <a:custGeom>
              <a:avLst/>
              <a:gdLst>
                <a:gd name="T0" fmla="*/ 35 w 40"/>
                <a:gd name="T1" fmla="*/ 7 h 12"/>
                <a:gd name="T2" fmla="*/ 12 w 40"/>
                <a:gd name="T3" fmla="*/ 11 h 12"/>
                <a:gd name="T4" fmla="*/ 1 w 40"/>
                <a:gd name="T5" fmla="*/ 12 h 12"/>
                <a:gd name="T6" fmla="*/ 0 w 40"/>
                <a:gd name="T7" fmla="*/ 3 h 12"/>
                <a:gd name="T8" fmla="*/ 11 w 40"/>
                <a:gd name="T9" fmla="*/ 1 h 12"/>
                <a:gd name="T10" fmla="*/ 34 w 40"/>
                <a:gd name="T11" fmla="*/ 0 h 12"/>
                <a:gd name="T12" fmla="*/ 34 w 40"/>
                <a:gd name="T13" fmla="*/ 0 h 12"/>
                <a:gd name="T14" fmla="*/ 35 w 40"/>
                <a:gd name="T15" fmla="*/ 0 h 12"/>
                <a:gd name="T16" fmla="*/ 35 w 40"/>
                <a:gd name="T17" fmla="*/ 0 h 12"/>
                <a:gd name="T18" fmla="*/ 35 w 40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2">
                  <a:moveTo>
                    <a:pt x="35" y="7"/>
                  </a:moveTo>
                  <a:cubicBezTo>
                    <a:pt x="28" y="9"/>
                    <a:pt x="20" y="10"/>
                    <a:pt x="12" y="11"/>
                  </a:cubicBezTo>
                  <a:cubicBezTo>
                    <a:pt x="9" y="11"/>
                    <a:pt x="4" y="12"/>
                    <a:pt x="1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2"/>
                    <a:pt x="8" y="2"/>
                    <a:pt x="11" y="1"/>
                  </a:cubicBezTo>
                  <a:cubicBezTo>
                    <a:pt x="19" y="1"/>
                    <a:pt x="2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1"/>
                    <a:pt x="40" y="6"/>
                    <a:pt x="35" y="7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íṣļíḑé">
              <a:extLst>
                <a:ext uri="{FF2B5EF4-FFF2-40B4-BE49-F238E27FC236}">
                  <a16:creationId xmlns:a16="http://schemas.microsoft.com/office/drawing/2014/main" id="{95DA8EB7-D85A-4E77-832E-AFFEC90F824E}"/>
                </a:ext>
              </a:extLst>
            </p:cNvPr>
            <p:cNvSpPr/>
            <p:nvPr/>
          </p:nvSpPr>
          <p:spPr bwMode="auto">
            <a:xfrm>
              <a:off x="8223250" y="3795713"/>
              <a:ext cx="101600" cy="42863"/>
            </a:xfrm>
            <a:custGeom>
              <a:avLst/>
              <a:gdLst>
                <a:gd name="T0" fmla="*/ 23 w 26"/>
                <a:gd name="T1" fmla="*/ 8 h 11"/>
                <a:gd name="T2" fmla="*/ 7 w 26"/>
                <a:gd name="T3" fmla="*/ 11 h 11"/>
                <a:gd name="T4" fmla="*/ 1 w 26"/>
                <a:gd name="T5" fmla="*/ 11 h 11"/>
                <a:gd name="T6" fmla="*/ 0 w 26"/>
                <a:gd name="T7" fmla="*/ 2 h 11"/>
                <a:gd name="T8" fmla="*/ 6 w 26"/>
                <a:gd name="T9" fmla="*/ 1 h 11"/>
                <a:gd name="T10" fmla="*/ 21 w 26"/>
                <a:gd name="T11" fmla="*/ 1 h 11"/>
                <a:gd name="T12" fmla="*/ 22 w 26"/>
                <a:gd name="T13" fmla="*/ 1 h 11"/>
                <a:gd name="T14" fmla="*/ 22 w 26"/>
                <a:gd name="T15" fmla="*/ 1 h 11"/>
                <a:gd name="T16" fmla="*/ 22 w 26"/>
                <a:gd name="T17" fmla="*/ 1 h 11"/>
                <a:gd name="T18" fmla="*/ 23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3" y="8"/>
                  </a:moveTo>
                  <a:cubicBezTo>
                    <a:pt x="18" y="10"/>
                    <a:pt x="12" y="10"/>
                    <a:pt x="7" y="11"/>
                  </a:cubicBezTo>
                  <a:cubicBezTo>
                    <a:pt x="5" y="11"/>
                    <a:pt x="3" y="11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2"/>
                    <a:pt x="6" y="1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1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ïṡļíḋe">
              <a:extLst>
                <a:ext uri="{FF2B5EF4-FFF2-40B4-BE49-F238E27FC236}">
                  <a16:creationId xmlns:a16="http://schemas.microsoft.com/office/drawing/2014/main" id="{9CC7C042-8FEF-4A6B-85DD-839DB410A609}"/>
                </a:ext>
              </a:extLst>
            </p:cNvPr>
            <p:cNvSpPr/>
            <p:nvPr/>
          </p:nvSpPr>
          <p:spPr bwMode="auto">
            <a:xfrm>
              <a:off x="8207375" y="3662363"/>
              <a:ext cx="101600" cy="46038"/>
            </a:xfrm>
            <a:custGeom>
              <a:avLst/>
              <a:gdLst>
                <a:gd name="T0" fmla="*/ 23 w 26"/>
                <a:gd name="T1" fmla="*/ 8 h 12"/>
                <a:gd name="T2" fmla="*/ 7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6 w 26"/>
                <a:gd name="T9" fmla="*/ 2 h 12"/>
                <a:gd name="T10" fmla="*/ 22 w 26"/>
                <a:gd name="T11" fmla="*/ 1 h 12"/>
                <a:gd name="T12" fmla="*/ 22 w 26"/>
                <a:gd name="T13" fmla="*/ 1 h 12"/>
                <a:gd name="T14" fmla="*/ 22 w 26"/>
                <a:gd name="T15" fmla="*/ 1 h 12"/>
                <a:gd name="T16" fmla="*/ 23 w 26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2">
                  <a:moveTo>
                    <a:pt x="23" y="8"/>
                  </a:moveTo>
                  <a:cubicBezTo>
                    <a:pt x="18" y="10"/>
                    <a:pt x="13" y="10"/>
                    <a:pt x="7" y="11"/>
                  </a:cubicBezTo>
                  <a:cubicBezTo>
                    <a:pt x="5" y="11"/>
                    <a:pt x="3" y="12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11" y="1"/>
                    <a:pt x="16" y="0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5" y="2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$ļídê">
              <a:extLst>
                <a:ext uri="{FF2B5EF4-FFF2-40B4-BE49-F238E27FC236}">
                  <a16:creationId xmlns:a16="http://schemas.microsoft.com/office/drawing/2014/main" id="{F445ABF1-F884-486D-BF84-6704BE07A1BF}"/>
                </a:ext>
              </a:extLst>
            </p:cNvPr>
            <p:cNvSpPr/>
            <p:nvPr/>
          </p:nvSpPr>
          <p:spPr bwMode="auto">
            <a:xfrm>
              <a:off x="8196263" y="3532188"/>
              <a:ext cx="101600" cy="42863"/>
            </a:xfrm>
            <a:custGeom>
              <a:avLst/>
              <a:gdLst>
                <a:gd name="T0" fmla="*/ 22 w 26"/>
                <a:gd name="T1" fmla="*/ 8 h 11"/>
                <a:gd name="T2" fmla="*/ 7 w 26"/>
                <a:gd name="T3" fmla="*/ 10 h 11"/>
                <a:gd name="T4" fmla="*/ 1 w 26"/>
                <a:gd name="T5" fmla="*/ 11 h 11"/>
                <a:gd name="T6" fmla="*/ 0 w 26"/>
                <a:gd name="T7" fmla="*/ 1 h 11"/>
                <a:gd name="T8" fmla="*/ 6 w 26"/>
                <a:gd name="T9" fmla="*/ 1 h 11"/>
                <a:gd name="T10" fmla="*/ 21 w 26"/>
                <a:gd name="T11" fmla="*/ 0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2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2" y="8"/>
                  </a:moveTo>
                  <a:cubicBezTo>
                    <a:pt x="17" y="9"/>
                    <a:pt x="12" y="10"/>
                    <a:pt x="7" y="10"/>
                  </a:cubicBezTo>
                  <a:cubicBezTo>
                    <a:pt x="5" y="10"/>
                    <a:pt x="3" y="11"/>
                    <a:pt x="1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11" y="0"/>
                    <a:pt x="16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1"/>
                    <a:pt x="26" y="6"/>
                    <a:pt x="22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ṩlîḑè">
              <a:extLst>
                <a:ext uri="{FF2B5EF4-FFF2-40B4-BE49-F238E27FC236}">
                  <a16:creationId xmlns:a16="http://schemas.microsoft.com/office/drawing/2014/main" id="{53FDEC78-CFCB-413A-BAC5-54CEDCB76132}"/>
                </a:ext>
              </a:extLst>
            </p:cNvPr>
            <p:cNvSpPr/>
            <p:nvPr/>
          </p:nvSpPr>
          <p:spPr bwMode="auto">
            <a:xfrm>
              <a:off x="8180388" y="3395663"/>
              <a:ext cx="157163" cy="47625"/>
            </a:xfrm>
            <a:custGeom>
              <a:avLst/>
              <a:gdLst>
                <a:gd name="T0" fmla="*/ 36 w 40"/>
                <a:gd name="T1" fmla="*/ 7 h 12"/>
                <a:gd name="T2" fmla="*/ 13 w 40"/>
                <a:gd name="T3" fmla="*/ 11 h 12"/>
                <a:gd name="T4" fmla="*/ 1 w 40"/>
                <a:gd name="T5" fmla="*/ 12 h 12"/>
                <a:gd name="T6" fmla="*/ 0 w 40"/>
                <a:gd name="T7" fmla="*/ 3 h 12"/>
                <a:gd name="T8" fmla="*/ 12 w 40"/>
                <a:gd name="T9" fmla="*/ 2 h 12"/>
                <a:gd name="T10" fmla="*/ 34 w 40"/>
                <a:gd name="T11" fmla="*/ 0 h 12"/>
                <a:gd name="T12" fmla="*/ 35 w 40"/>
                <a:gd name="T13" fmla="*/ 0 h 12"/>
                <a:gd name="T14" fmla="*/ 35 w 40"/>
                <a:gd name="T15" fmla="*/ 0 h 12"/>
                <a:gd name="T16" fmla="*/ 35 w 40"/>
                <a:gd name="T17" fmla="*/ 0 h 12"/>
                <a:gd name="T18" fmla="*/ 36 w 40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2">
                  <a:moveTo>
                    <a:pt x="36" y="7"/>
                  </a:moveTo>
                  <a:cubicBezTo>
                    <a:pt x="28" y="10"/>
                    <a:pt x="21" y="10"/>
                    <a:pt x="13" y="11"/>
                  </a:cubicBezTo>
                  <a:cubicBezTo>
                    <a:pt x="9" y="11"/>
                    <a:pt x="5" y="12"/>
                    <a:pt x="1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2"/>
                    <a:pt x="12" y="2"/>
                  </a:cubicBezTo>
                  <a:cubicBezTo>
                    <a:pt x="19" y="1"/>
                    <a:pt x="27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9" y="1"/>
                    <a:pt x="40" y="6"/>
                    <a:pt x="36" y="7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slïḑé">
              <a:extLst>
                <a:ext uri="{FF2B5EF4-FFF2-40B4-BE49-F238E27FC236}">
                  <a16:creationId xmlns:a16="http://schemas.microsoft.com/office/drawing/2014/main" id="{8E1985A5-DCF9-4ECC-A417-05700EFDE3CF}"/>
                </a:ext>
              </a:extLst>
            </p:cNvPr>
            <p:cNvSpPr/>
            <p:nvPr/>
          </p:nvSpPr>
          <p:spPr bwMode="auto">
            <a:xfrm>
              <a:off x="8169275" y="3267076"/>
              <a:ext cx="96838" cy="46038"/>
            </a:xfrm>
            <a:custGeom>
              <a:avLst/>
              <a:gdLst>
                <a:gd name="T0" fmla="*/ 22 w 25"/>
                <a:gd name="T1" fmla="*/ 8 h 12"/>
                <a:gd name="T2" fmla="*/ 7 w 25"/>
                <a:gd name="T3" fmla="*/ 11 h 12"/>
                <a:gd name="T4" fmla="*/ 1 w 25"/>
                <a:gd name="T5" fmla="*/ 12 h 12"/>
                <a:gd name="T6" fmla="*/ 0 w 25"/>
                <a:gd name="T7" fmla="*/ 2 h 12"/>
                <a:gd name="T8" fmla="*/ 6 w 25"/>
                <a:gd name="T9" fmla="*/ 1 h 12"/>
                <a:gd name="T10" fmla="*/ 21 w 25"/>
                <a:gd name="T11" fmla="*/ 1 h 12"/>
                <a:gd name="T12" fmla="*/ 21 w 25"/>
                <a:gd name="T13" fmla="*/ 1 h 12"/>
                <a:gd name="T14" fmla="*/ 21 w 25"/>
                <a:gd name="T15" fmla="*/ 1 h 12"/>
                <a:gd name="T16" fmla="*/ 21 w 25"/>
                <a:gd name="T17" fmla="*/ 1 h 12"/>
                <a:gd name="T18" fmla="*/ 22 w 25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2">
                  <a:moveTo>
                    <a:pt x="22" y="8"/>
                  </a:moveTo>
                  <a:cubicBezTo>
                    <a:pt x="17" y="10"/>
                    <a:pt x="12" y="10"/>
                    <a:pt x="7" y="11"/>
                  </a:cubicBezTo>
                  <a:cubicBezTo>
                    <a:pt x="5" y="11"/>
                    <a:pt x="3" y="11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1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2"/>
                    <a:pt x="25" y="7"/>
                    <a:pt x="22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îśḻídé">
              <a:extLst>
                <a:ext uri="{FF2B5EF4-FFF2-40B4-BE49-F238E27FC236}">
                  <a16:creationId xmlns:a16="http://schemas.microsoft.com/office/drawing/2014/main" id="{AB5D5FD8-E3A9-445F-BBBC-CC6DF5666943}"/>
                </a:ext>
              </a:extLst>
            </p:cNvPr>
            <p:cNvSpPr/>
            <p:nvPr/>
          </p:nvSpPr>
          <p:spPr bwMode="auto">
            <a:xfrm>
              <a:off x="8153400" y="3133726"/>
              <a:ext cx="101600" cy="46038"/>
            </a:xfrm>
            <a:custGeom>
              <a:avLst/>
              <a:gdLst>
                <a:gd name="T0" fmla="*/ 23 w 26"/>
                <a:gd name="T1" fmla="*/ 8 h 12"/>
                <a:gd name="T2" fmla="*/ 7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6 w 26"/>
                <a:gd name="T9" fmla="*/ 2 h 12"/>
                <a:gd name="T10" fmla="*/ 21 w 26"/>
                <a:gd name="T11" fmla="*/ 1 h 12"/>
                <a:gd name="T12" fmla="*/ 22 w 26"/>
                <a:gd name="T13" fmla="*/ 1 h 12"/>
                <a:gd name="T14" fmla="*/ 22 w 26"/>
                <a:gd name="T15" fmla="*/ 1 h 12"/>
                <a:gd name="T16" fmla="*/ 23 w 26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2">
                  <a:moveTo>
                    <a:pt x="23" y="8"/>
                  </a:moveTo>
                  <a:cubicBezTo>
                    <a:pt x="18" y="10"/>
                    <a:pt x="12" y="11"/>
                    <a:pt x="7" y="11"/>
                  </a:cubicBezTo>
                  <a:cubicBezTo>
                    <a:pt x="5" y="11"/>
                    <a:pt x="3" y="12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2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ṡlïde">
              <a:extLst>
                <a:ext uri="{FF2B5EF4-FFF2-40B4-BE49-F238E27FC236}">
                  <a16:creationId xmlns:a16="http://schemas.microsoft.com/office/drawing/2014/main" id="{6C8A084E-2A6A-4D69-975B-91290084862D}"/>
                </a:ext>
              </a:extLst>
            </p:cNvPr>
            <p:cNvSpPr/>
            <p:nvPr/>
          </p:nvSpPr>
          <p:spPr bwMode="auto">
            <a:xfrm>
              <a:off x="8140700" y="3003551"/>
              <a:ext cx="98425" cy="42863"/>
            </a:xfrm>
            <a:custGeom>
              <a:avLst/>
              <a:gdLst>
                <a:gd name="T0" fmla="*/ 22 w 25"/>
                <a:gd name="T1" fmla="*/ 8 h 11"/>
                <a:gd name="T2" fmla="*/ 6 w 25"/>
                <a:gd name="T3" fmla="*/ 10 h 11"/>
                <a:gd name="T4" fmla="*/ 1 w 25"/>
                <a:gd name="T5" fmla="*/ 11 h 11"/>
                <a:gd name="T6" fmla="*/ 0 w 25"/>
                <a:gd name="T7" fmla="*/ 1 h 11"/>
                <a:gd name="T8" fmla="*/ 5 w 25"/>
                <a:gd name="T9" fmla="*/ 1 h 11"/>
                <a:gd name="T10" fmla="*/ 21 w 25"/>
                <a:gd name="T11" fmla="*/ 0 h 11"/>
                <a:gd name="T12" fmla="*/ 21 w 25"/>
                <a:gd name="T13" fmla="*/ 0 h 11"/>
                <a:gd name="T14" fmla="*/ 21 w 25"/>
                <a:gd name="T15" fmla="*/ 0 h 11"/>
                <a:gd name="T16" fmla="*/ 21 w 25"/>
                <a:gd name="T17" fmla="*/ 0 h 11"/>
                <a:gd name="T18" fmla="*/ 22 w 25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1">
                  <a:moveTo>
                    <a:pt x="22" y="8"/>
                  </a:moveTo>
                  <a:cubicBezTo>
                    <a:pt x="17" y="10"/>
                    <a:pt x="12" y="10"/>
                    <a:pt x="6" y="10"/>
                  </a:cubicBezTo>
                  <a:cubicBezTo>
                    <a:pt x="4" y="11"/>
                    <a:pt x="3" y="11"/>
                    <a:pt x="1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5" y="1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1"/>
                    <a:pt x="25" y="7"/>
                    <a:pt x="22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ṧ1íḑé">
              <a:extLst>
                <a:ext uri="{FF2B5EF4-FFF2-40B4-BE49-F238E27FC236}">
                  <a16:creationId xmlns:a16="http://schemas.microsoft.com/office/drawing/2014/main" id="{1516B013-EC15-4861-BBBB-FBE60EC2F45A}"/>
                </a:ext>
              </a:extLst>
            </p:cNvPr>
            <p:cNvSpPr/>
            <p:nvPr/>
          </p:nvSpPr>
          <p:spPr bwMode="auto">
            <a:xfrm>
              <a:off x="8124825" y="2867026"/>
              <a:ext cx="157163" cy="47625"/>
            </a:xfrm>
            <a:custGeom>
              <a:avLst/>
              <a:gdLst>
                <a:gd name="T0" fmla="*/ 35 w 40"/>
                <a:gd name="T1" fmla="*/ 8 h 12"/>
                <a:gd name="T2" fmla="*/ 13 w 40"/>
                <a:gd name="T3" fmla="*/ 11 h 12"/>
                <a:gd name="T4" fmla="*/ 1 w 40"/>
                <a:gd name="T5" fmla="*/ 12 h 12"/>
                <a:gd name="T6" fmla="*/ 0 w 40"/>
                <a:gd name="T7" fmla="*/ 3 h 12"/>
                <a:gd name="T8" fmla="*/ 12 w 40"/>
                <a:gd name="T9" fmla="*/ 2 h 12"/>
                <a:gd name="T10" fmla="*/ 34 w 40"/>
                <a:gd name="T11" fmla="*/ 0 h 12"/>
                <a:gd name="T12" fmla="*/ 34 w 40"/>
                <a:gd name="T13" fmla="*/ 0 h 12"/>
                <a:gd name="T14" fmla="*/ 35 w 40"/>
                <a:gd name="T15" fmla="*/ 0 h 12"/>
                <a:gd name="T16" fmla="*/ 35 w 40"/>
                <a:gd name="T17" fmla="*/ 0 h 12"/>
                <a:gd name="T18" fmla="*/ 35 w 40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2">
                  <a:moveTo>
                    <a:pt x="35" y="8"/>
                  </a:moveTo>
                  <a:cubicBezTo>
                    <a:pt x="28" y="10"/>
                    <a:pt x="20" y="10"/>
                    <a:pt x="13" y="11"/>
                  </a:cubicBezTo>
                  <a:cubicBezTo>
                    <a:pt x="9" y="12"/>
                    <a:pt x="5" y="12"/>
                    <a:pt x="1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2"/>
                    <a:pt x="12" y="2"/>
                  </a:cubicBezTo>
                  <a:cubicBezTo>
                    <a:pt x="19" y="1"/>
                    <a:pt x="2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1"/>
                    <a:pt x="40" y="6"/>
                    <a:pt x="35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iṣļiďê">
              <a:extLst>
                <a:ext uri="{FF2B5EF4-FFF2-40B4-BE49-F238E27FC236}">
                  <a16:creationId xmlns:a16="http://schemas.microsoft.com/office/drawing/2014/main" id="{0FF5A265-38A1-47BB-8618-45F63EC672CD}"/>
                </a:ext>
              </a:extLst>
            </p:cNvPr>
            <p:cNvSpPr/>
            <p:nvPr/>
          </p:nvSpPr>
          <p:spPr bwMode="auto">
            <a:xfrm>
              <a:off x="8455025" y="2733676"/>
              <a:ext cx="261938" cy="2381250"/>
            </a:xfrm>
            <a:custGeom>
              <a:avLst/>
              <a:gdLst>
                <a:gd name="T0" fmla="*/ 0 w 165"/>
                <a:gd name="T1" fmla="*/ 0 h 1500"/>
                <a:gd name="T2" fmla="*/ 138 w 165"/>
                <a:gd name="T3" fmla="*/ 1500 h 1500"/>
                <a:gd name="T4" fmla="*/ 165 w 165"/>
                <a:gd name="T5" fmla="*/ 1500 h 1500"/>
                <a:gd name="T6" fmla="*/ 27 w 165"/>
                <a:gd name="T7" fmla="*/ 0 h 1500"/>
                <a:gd name="T8" fmla="*/ 0 w 165"/>
                <a:gd name="T9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500">
                  <a:moveTo>
                    <a:pt x="0" y="0"/>
                  </a:moveTo>
                  <a:lnTo>
                    <a:pt x="138" y="1500"/>
                  </a:lnTo>
                  <a:lnTo>
                    <a:pt x="165" y="150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5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ṧḻiḍè">
              <a:extLst>
                <a:ext uri="{FF2B5EF4-FFF2-40B4-BE49-F238E27FC236}">
                  <a16:creationId xmlns:a16="http://schemas.microsoft.com/office/drawing/2014/main" id="{3AB3C33B-5058-4B30-A0FD-C96305E90058}"/>
                </a:ext>
              </a:extLst>
            </p:cNvPr>
            <p:cNvSpPr/>
            <p:nvPr/>
          </p:nvSpPr>
          <p:spPr bwMode="auto">
            <a:xfrm>
              <a:off x="8455025" y="2733676"/>
              <a:ext cx="261938" cy="2381250"/>
            </a:xfrm>
            <a:custGeom>
              <a:avLst/>
              <a:gdLst>
                <a:gd name="T0" fmla="*/ 0 w 165"/>
                <a:gd name="T1" fmla="*/ 0 h 1500"/>
                <a:gd name="T2" fmla="*/ 138 w 165"/>
                <a:gd name="T3" fmla="*/ 1500 h 1500"/>
                <a:gd name="T4" fmla="*/ 165 w 165"/>
                <a:gd name="T5" fmla="*/ 1500 h 1500"/>
                <a:gd name="T6" fmla="*/ 27 w 165"/>
                <a:gd name="T7" fmla="*/ 0 h 1500"/>
                <a:gd name="T8" fmla="*/ 0 w 165"/>
                <a:gd name="T9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500">
                  <a:moveTo>
                    <a:pt x="0" y="0"/>
                  </a:moveTo>
                  <a:lnTo>
                    <a:pt x="138" y="1500"/>
                  </a:lnTo>
                  <a:lnTo>
                    <a:pt x="165" y="150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îSḷïḓê">
              <a:extLst>
                <a:ext uri="{FF2B5EF4-FFF2-40B4-BE49-F238E27FC236}">
                  <a16:creationId xmlns:a16="http://schemas.microsoft.com/office/drawing/2014/main" id="{8230EE8D-A3B7-4236-95F6-648AEEF9B276}"/>
                </a:ext>
              </a:extLst>
            </p:cNvPr>
            <p:cNvSpPr/>
            <p:nvPr/>
          </p:nvSpPr>
          <p:spPr bwMode="auto">
            <a:xfrm>
              <a:off x="8169275" y="3289301"/>
              <a:ext cx="117475" cy="1116013"/>
            </a:xfrm>
            <a:custGeom>
              <a:avLst/>
              <a:gdLst>
                <a:gd name="T0" fmla="*/ 10 w 74"/>
                <a:gd name="T1" fmla="*/ 84 h 703"/>
                <a:gd name="T2" fmla="*/ 74 w 74"/>
                <a:gd name="T3" fmla="*/ 703 h 703"/>
                <a:gd name="T4" fmla="*/ 71 w 74"/>
                <a:gd name="T5" fmla="*/ 679 h 703"/>
                <a:gd name="T6" fmla="*/ 69 w 74"/>
                <a:gd name="T7" fmla="*/ 657 h 703"/>
                <a:gd name="T8" fmla="*/ 64 w 74"/>
                <a:gd name="T9" fmla="*/ 597 h 703"/>
                <a:gd name="T10" fmla="*/ 61 w 74"/>
                <a:gd name="T11" fmla="*/ 573 h 703"/>
                <a:gd name="T12" fmla="*/ 54 w 74"/>
                <a:gd name="T13" fmla="*/ 513 h 703"/>
                <a:gd name="T14" fmla="*/ 51 w 74"/>
                <a:gd name="T15" fmla="*/ 489 h 703"/>
                <a:gd name="T16" fmla="*/ 47 w 74"/>
                <a:gd name="T17" fmla="*/ 430 h 703"/>
                <a:gd name="T18" fmla="*/ 44 w 74"/>
                <a:gd name="T19" fmla="*/ 407 h 703"/>
                <a:gd name="T20" fmla="*/ 37 w 74"/>
                <a:gd name="T21" fmla="*/ 346 h 703"/>
                <a:gd name="T22" fmla="*/ 34 w 74"/>
                <a:gd name="T23" fmla="*/ 324 h 703"/>
                <a:gd name="T24" fmla="*/ 27 w 74"/>
                <a:gd name="T25" fmla="*/ 264 h 703"/>
                <a:gd name="T26" fmla="*/ 24 w 74"/>
                <a:gd name="T27" fmla="*/ 240 h 703"/>
                <a:gd name="T28" fmla="*/ 19 w 74"/>
                <a:gd name="T29" fmla="*/ 180 h 703"/>
                <a:gd name="T30" fmla="*/ 17 w 74"/>
                <a:gd name="T31" fmla="*/ 156 h 703"/>
                <a:gd name="T32" fmla="*/ 10 w 74"/>
                <a:gd name="T33" fmla="*/ 97 h 703"/>
                <a:gd name="T34" fmla="*/ 10 w 74"/>
                <a:gd name="T35" fmla="*/ 84 h 703"/>
                <a:gd name="T36" fmla="*/ 0 w 74"/>
                <a:gd name="T37" fmla="*/ 0 h 703"/>
                <a:gd name="T38" fmla="*/ 5 w 74"/>
                <a:gd name="T39" fmla="*/ 52 h 703"/>
                <a:gd name="T40" fmla="*/ 2 w 74"/>
                <a:gd name="T41" fmla="*/ 15 h 703"/>
                <a:gd name="T42" fmla="*/ 0 w 74"/>
                <a:gd name="T43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703">
                  <a:moveTo>
                    <a:pt x="10" y="84"/>
                  </a:moveTo>
                  <a:lnTo>
                    <a:pt x="74" y="703"/>
                  </a:lnTo>
                  <a:lnTo>
                    <a:pt x="71" y="679"/>
                  </a:lnTo>
                  <a:lnTo>
                    <a:pt x="69" y="657"/>
                  </a:lnTo>
                  <a:lnTo>
                    <a:pt x="64" y="597"/>
                  </a:lnTo>
                  <a:lnTo>
                    <a:pt x="61" y="573"/>
                  </a:lnTo>
                  <a:lnTo>
                    <a:pt x="54" y="513"/>
                  </a:lnTo>
                  <a:lnTo>
                    <a:pt x="51" y="489"/>
                  </a:lnTo>
                  <a:lnTo>
                    <a:pt x="47" y="430"/>
                  </a:lnTo>
                  <a:lnTo>
                    <a:pt x="44" y="407"/>
                  </a:lnTo>
                  <a:lnTo>
                    <a:pt x="37" y="346"/>
                  </a:lnTo>
                  <a:lnTo>
                    <a:pt x="34" y="324"/>
                  </a:lnTo>
                  <a:lnTo>
                    <a:pt x="27" y="264"/>
                  </a:lnTo>
                  <a:lnTo>
                    <a:pt x="24" y="240"/>
                  </a:lnTo>
                  <a:lnTo>
                    <a:pt x="19" y="180"/>
                  </a:lnTo>
                  <a:lnTo>
                    <a:pt x="17" y="156"/>
                  </a:lnTo>
                  <a:lnTo>
                    <a:pt x="10" y="97"/>
                  </a:lnTo>
                  <a:lnTo>
                    <a:pt x="10" y="84"/>
                  </a:lnTo>
                  <a:close/>
                  <a:moveTo>
                    <a:pt x="0" y="0"/>
                  </a:moveTo>
                  <a:lnTo>
                    <a:pt x="5" y="52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3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š1ïḑé">
              <a:extLst>
                <a:ext uri="{FF2B5EF4-FFF2-40B4-BE49-F238E27FC236}">
                  <a16:creationId xmlns:a16="http://schemas.microsoft.com/office/drawing/2014/main" id="{18D1DB6A-7D77-4A9D-A561-084659F48B1E}"/>
                </a:ext>
              </a:extLst>
            </p:cNvPr>
            <p:cNvSpPr/>
            <p:nvPr/>
          </p:nvSpPr>
          <p:spPr bwMode="auto">
            <a:xfrm>
              <a:off x="8169275" y="3289301"/>
              <a:ext cx="117475" cy="1116013"/>
            </a:xfrm>
            <a:custGeom>
              <a:avLst/>
              <a:gdLst>
                <a:gd name="T0" fmla="*/ 10 w 74"/>
                <a:gd name="T1" fmla="*/ 84 h 703"/>
                <a:gd name="T2" fmla="*/ 74 w 74"/>
                <a:gd name="T3" fmla="*/ 703 h 703"/>
                <a:gd name="T4" fmla="*/ 71 w 74"/>
                <a:gd name="T5" fmla="*/ 679 h 703"/>
                <a:gd name="T6" fmla="*/ 69 w 74"/>
                <a:gd name="T7" fmla="*/ 657 h 703"/>
                <a:gd name="T8" fmla="*/ 64 w 74"/>
                <a:gd name="T9" fmla="*/ 597 h 703"/>
                <a:gd name="T10" fmla="*/ 61 w 74"/>
                <a:gd name="T11" fmla="*/ 573 h 703"/>
                <a:gd name="T12" fmla="*/ 54 w 74"/>
                <a:gd name="T13" fmla="*/ 513 h 703"/>
                <a:gd name="T14" fmla="*/ 51 w 74"/>
                <a:gd name="T15" fmla="*/ 489 h 703"/>
                <a:gd name="T16" fmla="*/ 47 w 74"/>
                <a:gd name="T17" fmla="*/ 430 h 703"/>
                <a:gd name="T18" fmla="*/ 44 w 74"/>
                <a:gd name="T19" fmla="*/ 407 h 703"/>
                <a:gd name="T20" fmla="*/ 37 w 74"/>
                <a:gd name="T21" fmla="*/ 346 h 703"/>
                <a:gd name="T22" fmla="*/ 34 w 74"/>
                <a:gd name="T23" fmla="*/ 324 h 703"/>
                <a:gd name="T24" fmla="*/ 27 w 74"/>
                <a:gd name="T25" fmla="*/ 264 h 703"/>
                <a:gd name="T26" fmla="*/ 24 w 74"/>
                <a:gd name="T27" fmla="*/ 240 h 703"/>
                <a:gd name="T28" fmla="*/ 19 w 74"/>
                <a:gd name="T29" fmla="*/ 180 h 703"/>
                <a:gd name="T30" fmla="*/ 17 w 74"/>
                <a:gd name="T31" fmla="*/ 156 h 703"/>
                <a:gd name="T32" fmla="*/ 10 w 74"/>
                <a:gd name="T33" fmla="*/ 97 h 703"/>
                <a:gd name="T34" fmla="*/ 10 w 74"/>
                <a:gd name="T35" fmla="*/ 84 h 703"/>
                <a:gd name="T36" fmla="*/ 0 w 74"/>
                <a:gd name="T37" fmla="*/ 0 h 703"/>
                <a:gd name="T38" fmla="*/ 5 w 74"/>
                <a:gd name="T39" fmla="*/ 52 h 703"/>
                <a:gd name="T40" fmla="*/ 2 w 74"/>
                <a:gd name="T41" fmla="*/ 15 h 703"/>
                <a:gd name="T42" fmla="*/ 0 w 74"/>
                <a:gd name="T43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703">
                  <a:moveTo>
                    <a:pt x="10" y="84"/>
                  </a:moveTo>
                  <a:lnTo>
                    <a:pt x="74" y="703"/>
                  </a:lnTo>
                  <a:lnTo>
                    <a:pt x="71" y="679"/>
                  </a:lnTo>
                  <a:lnTo>
                    <a:pt x="69" y="657"/>
                  </a:lnTo>
                  <a:lnTo>
                    <a:pt x="64" y="597"/>
                  </a:lnTo>
                  <a:lnTo>
                    <a:pt x="61" y="573"/>
                  </a:lnTo>
                  <a:lnTo>
                    <a:pt x="54" y="513"/>
                  </a:lnTo>
                  <a:lnTo>
                    <a:pt x="51" y="489"/>
                  </a:lnTo>
                  <a:lnTo>
                    <a:pt x="47" y="430"/>
                  </a:lnTo>
                  <a:lnTo>
                    <a:pt x="44" y="407"/>
                  </a:lnTo>
                  <a:lnTo>
                    <a:pt x="37" y="346"/>
                  </a:lnTo>
                  <a:lnTo>
                    <a:pt x="34" y="324"/>
                  </a:lnTo>
                  <a:lnTo>
                    <a:pt x="27" y="264"/>
                  </a:lnTo>
                  <a:lnTo>
                    <a:pt x="24" y="240"/>
                  </a:lnTo>
                  <a:lnTo>
                    <a:pt x="19" y="180"/>
                  </a:lnTo>
                  <a:lnTo>
                    <a:pt x="17" y="156"/>
                  </a:lnTo>
                  <a:lnTo>
                    <a:pt x="10" y="97"/>
                  </a:lnTo>
                  <a:lnTo>
                    <a:pt x="10" y="84"/>
                  </a:lnTo>
                  <a:moveTo>
                    <a:pt x="0" y="0"/>
                  </a:moveTo>
                  <a:lnTo>
                    <a:pt x="5" y="52"/>
                  </a:lnTo>
                  <a:lnTo>
                    <a:pt x="2" y="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ï$ľiḑê">
              <a:extLst>
                <a:ext uri="{FF2B5EF4-FFF2-40B4-BE49-F238E27FC236}">
                  <a16:creationId xmlns:a16="http://schemas.microsoft.com/office/drawing/2014/main" id="{F8893EFD-A5A0-423B-BF14-997F34A80B8C}"/>
                </a:ext>
              </a:extLst>
            </p:cNvPr>
            <p:cNvSpPr/>
            <p:nvPr/>
          </p:nvSpPr>
          <p:spPr bwMode="auto">
            <a:xfrm>
              <a:off x="8113713" y="2733676"/>
              <a:ext cx="474663" cy="1679575"/>
            </a:xfrm>
            <a:custGeom>
              <a:avLst/>
              <a:gdLst>
                <a:gd name="T0" fmla="*/ 48 w 121"/>
                <a:gd name="T1" fmla="*/ 407 h 429"/>
                <a:gd name="T2" fmla="*/ 64 w 121"/>
                <a:gd name="T3" fmla="*/ 406 h 429"/>
                <a:gd name="T4" fmla="*/ 65 w 121"/>
                <a:gd name="T5" fmla="*/ 414 h 429"/>
                <a:gd name="T6" fmla="*/ 40 w 121"/>
                <a:gd name="T7" fmla="*/ 384 h 429"/>
                <a:gd name="T8" fmla="*/ 56 w 121"/>
                <a:gd name="T9" fmla="*/ 372 h 429"/>
                <a:gd name="T10" fmla="*/ 61 w 121"/>
                <a:gd name="T11" fmla="*/ 373 h 429"/>
                <a:gd name="T12" fmla="*/ 46 w 121"/>
                <a:gd name="T13" fmla="*/ 383 h 429"/>
                <a:gd name="T14" fmla="*/ 35 w 121"/>
                <a:gd name="T15" fmla="*/ 340 h 429"/>
                <a:gd name="T16" fmla="*/ 56 w 121"/>
                <a:gd name="T17" fmla="*/ 339 h 429"/>
                <a:gd name="T18" fmla="*/ 57 w 121"/>
                <a:gd name="T19" fmla="*/ 339 h 429"/>
                <a:gd name="T20" fmla="*/ 36 w 121"/>
                <a:gd name="T21" fmla="*/ 350 h 429"/>
                <a:gd name="T22" fmla="*/ 32 w 121"/>
                <a:gd name="T23" fmla="*/ 307 h 429"/>
                <a:gd name="T24" fmla="*/ 66 w 121"/>
                <a:gd name="T25" fmla="*/ 304 h 429"/>
                <a:gd name="T26" fmla="*/ 67 w 121"/>
                <a:gd name="T27" fmla="*/ 304 h 429"/>
                <a:gd name="T28" fmla="*/ 34 w 121"/>
                <a:gd name="T29" fmla="*/ 316 h 429"/>
                <a:gd name="T30" fmla="*/ 34 w 121"/>
                <a:gd name="T31" fmla="*/ 272 h 429"/>
                <a:gd name="T32" fmla="*/ 50 w 121"/>
                <a:gd name="T33" fmla="*/ 272 h 429"/>
                <a:gd name="T34" fmla="*/ 51 w 121"/>
                <a:gd name="T35" fmla="*/ 279 h 429"/>
                <a:gd name="T36" fmla="*/ 25 w 121"/>
                <a:gd name="T37" fmla="*/ 249 h 429"/>
                <a:gd name="T38" fmla="*/ 42 w 121"/>
                <a:gd name="T39" fmla="*/ 238 h 429"/>
                <a:gd name="T40" fmla="*/ 46 w 121"/>
                <a:gd name="T41" fmla="*/ 238 h 429"/>
                <a:gd name="T42" fmla="*/ 25 w 121"/>
                <a:gd name="T43" fmla="*/ 249 h 429"/>
                <a:gd name="T44" fmla="*/ 27 w 121"/>
                <a:gd name="T45" fmla="*/ 205 h 429"/>
                <a:gd name="T46" fmla="*/ 43 w 121"/>
                <a:gd name="T47" fmla="*/ 204 h 429"/>
                <a:gd name="T48" fmla="*/ 43 w 121"/>
                <a:gd name="T49" fmla="*/ 212 h 429"/>
                <a:gd name="T50" fmla="*/ 87 w 121"/>
                <a:gd name="T51" fmla="*/ 0 h 429"/>
                <a:gd name="T52" fmla="*/ 15 w 121"/>
                <a:gd name="T53" fmla="*/ 36 h 429"/>
                <a:gd name="T54" fmla="*/ 37 w 121"/>
                <a:gd name="T55" fmla="*/ 34 h 429"/>
                <a:gd name="T56" fmla="*/ 38 w 121"/>
                <a:gd name="T57" fmla="*/ 42 h 429"/>
                <a:gd name="T58" fmla="*/ 4 w 121"/>
                <a:gd name="T59" fmla="*/ 46 h 429"/>
                <a:gd name="T60" fmla="*/ 24 w 121"/>
                <a:gd name="T61" fmla="*/ 69 h 429"/>
                <a:gd name="T62" fmla="*/ 28 w 121"/>
                <a:gd name="T63" fmla="*/ 69 h 429"/>
                <a:gd name="T64" fmla="*/ 13 w 121"/>
                <a:gd name="T65" fmla="*/ 79 h 429"/>
                <a:gd name="T66" fmla="*/ 16 w 121"/>
                <a:gd name="T67" fmla="*/ 104 h 429"/>
                <a:gd name="T68" fmla="*/ 32 w 121"/>
                <a:gd name="T69" fmla="*/ 103 h 429"/>
                <a:gd name="T70" fmla="*/ 17 w 121"/>
                <a:gd name="T71" fmla="*/ 113 h 429"/>
                <a:gd name="T72" fmla="*/ 20 w 121"/>
                <a:gd name="T73" fmla="*/ 137 h 429"/>
                <a:gd name="T74" fmla="*/ 35 w 121"/>
                <a:gd name="T75" fmla="*/ 137 h 429"/>
                <a:gd name="T76" fmla="*/ 36 w 121"/>
                <a:gd name="T77" fmla="*/ 144 h 429"/>
                <a:gd name="T78" fmla="*/ 14 w 121"/>
                <a:gd name="T79" fmla="*/ 142 h 429"/>
                <a:gd name="T80" fmla="*/ 17 w 121"/>
                <a:gd name="T81" fmla="*/ 172 h 429"/>
                <a:gd name="T82" fmla="*/ 51 w 121"/>
                <a:gd name="T83" fmla="*/ 169 h 429"/>
                <a:gd name="T84" fmla="*/ 52 w 121"/>
                <a:gd name="T85" fmla="*/ 169 h 429"/>
                <a:gd name="T86" fmla="*/ 19 w 121"/>
                <a:gd name="T87" fmla="*/ 181 h 429"/>
                <a:gd name="T88" fmla="*/ 18 w 121"/>
                <a:gd name="T89" fmla="*/ 181 h 429"/>
                <a:gd name="T90" fmla="*/ 24 w 121"/>
                <a:gd name="T91" fmla="*/ 239 h 429"/>
                <a:gd name="T92" fmla="*/ 29 w 121"/>
                <a:gd name="T93" fmla="*/ 282 h 429"/>
                <a:gd name="T94" fmla="*/ 35 w 121"/>
                <a:gd name="T95" fmla="*/ 340 h 429"/>
                <a:gd name="T96" fmla="*/ 40 w 121"/>
                <a:gd name="T97" fmla="*/ 384 h 429"/>
                <a:gd name="T98" fmla="*/ 44 w 121"/>
                <a:gd name="T99" fmla="*/ 427 h 429"/>
                <a:gd name="T100" fmla="*/ 87 w 121"/>
                <a:gd name="T101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429">
                  <a:moveTo>
                    <a:pt x="43" y="417"/>
                  </a:moveTo>
                  <a:cubicBezTo>
                    <a:pt x="42" y="408"/>
                    <a:pt x="42" y="408"/>
                    <a:pt x="42" y="408"/>
                  </a:cubicBezTo>
                  <a:cubicBezTo>
                    <a:pt x="44" y="407"/>
                    <a:pt x="46" y="407"/>
                    <a:pt x="48" y="407"/>
                  </a:cubicBezTo>
                  <a:cubicBezTo>
                    <a:pt x="52" y="407"/>
                    <a:pt x="56" y="406"/>
                    <a:pt x="60" y="406"/>
                  </a:cubicBezTo>
                  <a:cubicBezTo>
                    <a:pt x="61" y="406"/>
                    <a:pt x="62" y="406"/>
                    <a:pt x="64" y="406"/>
                  </a:cubicBezTo>
                  <a:cubicBezTo>
                    <a:pt x="64" y="406"/>
                    <a:pt x="64" y="406"/>
                    <a:pt x="64" y="406"/>
                  </a:cubicBezTo>
                  <a:cubicBezTo>
                    <a:pt x="64" y="406"/>
                    <a:pt x="64" y="406"/>
                    <a:pt x="64" y="406"/>
                  </a:cubicBezTo>
                  <a:cubicBezTo>
                    <a:pt x="64" y="406"/>
                    <a:pt x="64" y="406"/>
                    <a:pt x="64" y="406"/>
                  </a:cubicBezTo>
                  <a:cubicBezTo>
                    <a:pt x="67" y="407"/>
                    <a:pt x="68" y="413"/>
                    <a:pt x="65" y="414"/>
                  </a:cubicBezTo>
                  <a:cubicBezTo>
                    <a:pt x="60" y="416"/>
                    <a:pt x="55" y="416"/>
                    <a:pt x="49" y="416"/>
                  </a:cubicBezTo>
                  <a:cubicBezTo>
                    <a:pt x="47" y="417"/>
                    <a:pt x="45" y="417"/>
                    <a:pt x="43" y="417"/>
                  </a:cubicBezTo>
                  <a:moveTo>
                    <a:pt x="40" y="384"/>
                  </a:moveTo>
                  <a:cubicBezTo>
                    <a:pt x="39" y="374"/>
                    <a:pt x="39" y="374"/>
                    <a:pt x="39" y="374"/>
                  </a:cubicBezTo>
                  <a:cubicBezTo>
                    <a:pt x="41" y="374"/>
                    <a:pt x="43" y="374"/>
                    <a:pt x="45" y="373"/>
                  </a:cubicBezTo>
                  <a:cubicBezTo>
                    <a:pt x="49" y="373"/>
                    <a:pt x="52" y="372"/>
                    <a:pt x="56" y="372"/>
                  </a:cubicBezTo>
                  <a:cubicBezTo>
                    <a:pt x="57" y="372"/>
                    <a:pt x="59" y="373"/>
                    <a:pt x="60" y="373"/>
                  </a:cubicBezTo>
                  <a:cubicBezTo>
                    <a:pt x="61" y="373"/>
                    <a:pt x="61" y="373"/>
                    <a:pt x="61" y="373"/>
                  </a:cubicBezTo>
                  <a:cubicBezTo>
                    <a:pt x="61" y="373"/>
                    <a:pt x="61" y="373"/>
                    <a:pt x="61" y="373"/>
                  </a:cubicBezTo>
                  <a:cubicBezTo>
                    <a:pt x="61" y="373"/>
                    <a:pt x="61" y="373"/>
                    <a:pt x="61" y="373"/>
                  </a:cubicBezTo>
                  <a:cubicBezTo>
                    <a:pt x="63" y="373"/>
                    <a:pt x="65" y="379"/>
                    <a:pt x="61" y="380"/>
                  </a:cubicBezTo>
                  <a:cubicBezTo>
                    <a:pt x="56" y="382"/>
                    <a:pt x="51" y="382"/>
                    <a:pt x="46" y="383"/>
                  </a:cubicBezTo>
                  <a:cubicBezTo>
                    <a:pt x="44" y="383"/>
                    <a:pt x="42" y="383"/>
                    <a:pt x="40" y="384"/>
                  </a:cubicBezTo>
                  <a:moveTo>
                    <a:pt x="36" y="350"/>
                  </a:moveTo>
                  <a:cubicBezTo>
                    <a:pt x="35" y="340"/>
                    <a:pt x="35" y="340"/>
                    <a:pt x="35" y="340"/>
                  </a:cubicBezTo>
                  <a:cubicBezTo>
                    <a:pt x="37" y="340"/>
                    <a:pt x="39" y="340"/>
                    <a:pt x="41" y="340"/>
                  </a:cubicBezTo>
                  <a:cubicBezTo>
                    <a:pt x="45" y="339"/>
                    <a:pt x="49" y="339"/>
                    <a:pt x="53" y="339"/>
                  </a:cubicBezTo>
                  <a:cubicBezTo>
                    <a:pt x="54" y="339"/>
                    <a:pt x="55" y="339"/>
                    <a:pt x="56" y="339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60" y="340"/>
                    <a:pt x="61" y="345"/>
                    <a:pt x="58" y="346"/>
                  </a:cubicBezTo>
                  <a:cubicBezTo>
                    <a:pt x="53" y="348"/>
                    <a:pt x="47" y="348"/>
                    <a:pt x="42" y="349"/>
                  </a:cubicBezTo>
                  <a:cubicBezTo>
                    <a:pt x="40" y="349"/>
                    <a:pt x="38" y="350"/>
                    <a:pt x="36" y="350"/>
                  </a:cubicBezTo>
                  <a:moveTo>
                    <a:pt x="34" y="316"/>
                  </a:moveTo>
                  <a:cubicBezTo>
                    <a:pt x="33" y="316"/>
                    <a:pt x="33" y="316"/>
                    <a:pt x="33" y="316"/>
                  </a:cubicBezTo>
                  <a:cubicBezTo>
                    <a:pt x="32" y="307"/>
                    <a:pt x="32" y="307"/>
                    <a:pt x="32" y="307"/>
                  </a:cubicBezTo>
                  <a:cubicBezTo>
                    <a:pt x="35" y="306"/>
                    <a:pt x="40" y="306"/>
                    <a:pt x="43" y="305"/>
                  </a:cubicBezTo>
                  <a:cubicBezTo>
                    <a:pt x="50" y="305"/>
                    <a:pt x="56" y="304"/>
                    <a:pt x="63" y="304"/>
                  </a:cubicBezTo>
                  <a:cubicBezTo>
                    <a:pt x="64" y="304"/>
                    <a:pt x="65" y="304"/>
                    <a:pt x="66" y="304"/>
                  </a:cubicBezTo>
                  <a:cubicBezTo>
                    <a:pt x="66" y="304"/>
                    <a:pt x="66" y="304"/>
                    <a:pt x="66" y="304"/>
                  </a:cubicBezTo>
                  <a:cubicBezTo>
                    <a:pt x="67" y="304"/>
                    <a:pt x="67" y="304"/>
                    <a:pt x="67" y="304"/>
                  </a:cubicBezTo>
                  <a:cubicBezTo>
                    <a:pt x="67" y="304"/>
                    <a:pt x="67" y="304"/>
                    <a:pt x="67" y="304"/>
                  </a:cubicBezTo>
                  <a:cubicBezTo>
                    <a:pt x="70" y="305"/>
                    <a:pt x="72" y="310"/>
                    <a:pt x="67" y="311"/>
                  </a:cubicBezTo>
                  <a:cubicBezTo>
                    <a:pt x="60" y="313"/>
                    <a:pt x="52" y="314"/>
                    <a:pt x="44" y="315"/>
                  </a:cubicBezTo>
                  <a:cubicBezTo>
                    <a:pt x="41" y="315"/>
                    <a:pt x="37" y="316"/>
                    <a:pt x="34" y="316"/>
                  </a:cubicBezTo>
                  <a:moveTo>
                    <a:pt x="29" y="282"/>
                  </a:moveTo>
                  <a:cubicBezTo>
                    <a:pt x="28" y="273"/>
                    <a:pt x="28" y="273"/>
                    <a:pt x="28" y="273"/>
                  </a:cubicBezTo>
                  <a:cubicBezTo>
                    <a:pt x="30" y="272"/>
                    <a:pt x="32" y="273"/>
                    <a:pt x="34" y="272"/>
                  </a:cubicBezTo>
                  <a:cubicBezTo>
                    <a:pt x="38" y="272"/>
                    <a:pt x="42" y="271"/>
                    <a:pt x="45" y="271"/>
                  </a:cubicBezTo>
                  <a:cubicBezTo>
                    <a:pt x="47" y="271"/>
                    <a:pt x="48" y="271"/>
                    <a:pt x="49" y="272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52" y="272"/>
                    <a:pt x="54" y="278"/>
                    <a:pt x="51" y="279"/>
                  </a:cubicBezTo>
                  <a:cubicBezTo>
                    <a:pt x="46" y="281"/>
                    <a:pt x="40" y="281"/>
                    <a:pt x="35" y="282"/>
                  </a:cubicBezTo>
                  <a:cubicBezTo>
                    <a:pt x="33" y="282"/>
                    <a:pt x="31" y="282"/>
                    <a:pt x="29" y="282"/>
                  </a:cubicBezTo>
                  <a:moveTo>
                    <a:pt x="25" y="249"/>
                  </a:moveTo>
                  <a:cubicBezTo>
                    <a:pt x="24" y="239"/>
                    <a:pt x="24" y="239"/>
                    <a:pt x="24" y="239"/>
                  </a:cubicBezTo>
                  <a:cubicBezTo>
                    <a:pt x="26" y="239"/>
                    <a:pt x="28" y="239"/>
                    <a:pt x="30" y="239"/>
                  </a:cubicBezTo>
                  <a:cubicBezTo>
                    <a:pt x="34" y="238"/>
                    <a:pt x="38" y="238"/>
                    <a:pt x="42" y="238"/>
                  </a:cubicBezTo>
                  <a:cubicBezTo>
                    <a:pt x="43" y="238"/>
                    <a:pt x="44" y="238"/>
                    <a:pt x="46" y="238"/>
                  </a:cubicBezTo>
                  <a:cubicBezTo>
                    <a:pt x="46" y="238"/>
                    <a:pt x="46" y="238"/>
                    <a:pt x="46" y="238"/>
                  </a:cubicBezTo>
                  <a:cubicBezTo>
                    <a:pt x="46" y="238"/>
                    <a:pt x="46" y="238"/>
                    <a:pt x="46" y="238"/>
                  </a:cubicBezTo>
                  <a:cubicBezTo>
                    <a:pt x="49" y="239"/>
                    <a:pt x="50" y="244"/>
                    <a:pt x="47" y="245"/>
                  </a:cubicBezTo>
                  <a:cubicBezTo>
                    <a:pt x="42" y="247"/>
                    <a:pt x="37" y="247"/>
                    <a:pt x="31" y="248"/>
                  </a:cubicBezTo>
                  <a:cubicBezTo>
                    <a:pt x="29" y="248"/>
                    <a:pt x="27" y="249"/>
                    <a:pt x="25" y="249"/>
                  </a:cubicBezTo>
                  <a:moveTo>
                    <a:pt x="22" y="215"/>
                  </a:moveTo>
                  <a:cubicBezTo>
                    <a:pt x="21" y="205"/>
                    <a:pt x="21" y="205"/>
                    <a:pt x="21" y="205"/>
                  </a:cubicBezTo>
                  <a:cubicBezTo>
                    <a:pt x="23" y="205"/>
                    <a:pt x="25" y="205"/>
                    <a:pt x="27" y="205"/>
                  </a:cubicBezTo>
                  <a:cubicBezTo>
                    <a:pt x="31" y="204"/>
                    <a:pt x="34" y="204"/>
                    <a:pt x="38" y="204"/>
                  </a:cubicBezTo>
                  <a:cubicBezTo>
                    <a:pt x="39" y="204"/>
                    <a:pt x="41" y="204"/>
                    <a:pt x="42" y="204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5"/>
                    <a:pt x="47" y="210"/>
                    <a:pt x="43" y="212"/>
                  </a:cubicBezTo>
                  <a:cubicBezTo>
                    <a:pt x="38" y="213"/>
                    <a:pt x="33" y="214"/>
                    <a:pt x="28" y="214"/>
                  </a:cubicBezTo>
                  <a:cubicBezTo>
                    <a:pt x="26" y="214"/>
                    <a:pt x="24" y="215"/>
                    <a:pt x="22" y="215"/>
                  </a:cubicBezTo>
                  <a:moveTo>
                    <a:pt x="87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7" y="36"/>
                    <a:pt x="11" y="36"/>
                    <a:pt x="15" y="36"/>
                  </a:cubicBezTo>
                  <a:cubicBezTo>
                    <a:pt x="21" y="35"/>
                    <a:pt x="27" y="34"/>
                    <a:pt x="34" y="34"/>
                  </a:cubicBezTo>
                  <a:cubicBezTo>
                    <a:pt x="35" y="34"/>
                    <a:pt x="36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1" y="35"/>
                    <a:pt x="43" y="40"/>
                    <a:pt x="38" y="42"/>
                  </a:cubicBezTo>
                  <a:cubicBezTo>
                    <a:pt x="31" y="44"/>
                    <a:pt x="23" y="44"/>
                    <a:pt x="16" y="45"/>
                  </a:cubicBezTo>
                  <a:cubicBezTo>
                    <a:pt x="12" y="45"/>
                    <a:pt x="8" y="46"/>
                    <a:pt x="5" y="46"/>
                  </a:cubicBezTo>
                  <a:cubicBezTo>
                    <a:pt x="5" y="46"/>
                    <a:pt x="4" y="46"/>
                    <a:pt x="4" y="46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8" y="70"/>
                    <a:pt x="10" y="70"/>
                    <a:pt x="12" y="70"/>
                  </a:cubicBezTo>
                  <a:cubicBezTo>
                    <a:pt x="16" y="70"/>
                    <a:pt x="20" y="69"/>
                    <a:pt x="24" y="69"/>
                  </a:cubicBezTo>
                  <a:cubicBezTo>
                    <a:pt x="25" y="69"/>
                    <a:pt x="26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1" y="70"/>
                    <a:pt x="32" y="76"/>
                    <a:pt x="29" y="77"/>
                  </a:cubicBezTo>
                  <a:cubicBezTo>
                    <a:pt x="24" y="79"/>
                    <a:pt x="19" y="79"/>
                    <a:pt x="13" y="79"/>
                  </a:cubicBezTo>
                  <a:cubicBezTo>
                    <a:pt x="11" y="80"/>
                    <a:pt x="10" y="80"/>
                    <a:pt x="8" y="80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2" y="104"/>
                    <a:pt x="14" y="104"/>
                    <a:pt x="16" y="104"/>
                  </a:cubicBezTo>
                  <a:cubicBezTo>
                    <a:pt x="20" y="103"/>
                    <a:pt x="23" y="103"/>
                    <a:pt x="27" y="103"/>
                  </a:cubicBezTo>
                  <a:cubicBezTo>
                    <a:pt x="29" y="103"/>
                    <a:pt x="30" y="103"/>
                    <a:pt x="31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4" y="104"/>
                    <a:pt x="36" y="109"/>
                    <a:pt x="33" y="110"/>
                  </a:cubicBezTo>
                  <a:cubicBezTo>
                    <a:pt x="28" y="112"/>
                    <a:pt x="22" y="113"/>
                    <a:pt x="17" y="113"/>
                  </a:cubicBezTo>
                  <a:cubicBezTo>
                    <a:pt x="15" y="113"/>
                    <a:pt x="13" y="114"/>
                    <a:pt x="11" y="114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6" y="138"/>
                    <a:pt x="18" y="138"/>
                    <a:pt x="20" y="137"/>
                  </a:cubicBezTo>
                  <a:cubicBezTo>
                    <a:pt x="23" y="137"/>
                    <a:pt x="27" y="137"/>
                    <a:pt x="31" y="137"/>
                  </a:cubicBezTo>
                  <a:cubicBezTo>
                    <a:pt x="32" y="137"/>
                    <a:pt x="34" y="137"/>
                    <a:pt x="35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8" y="138"/>
                    <a:pt x="39" y="143"/>
                    <a:pt x="36" y="144"/>
                  </a:cubicBezTo>
                  <a:cubicBezTo>
                    <a:pt x="31" y="146"/>
                    <a:pt x="26" y="146"/>
                    <a:pt x="21" y="147"/>
                  </a:cubicBezTo>
                  <a:cubicBezTo>
                    <a:pt x="19" y="147"/>
                    <a:pt x="17" y="147"/>
                    <a:pt x="15" y="14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16" y="163"/>
                    <a:pt x="16" y="163"/>
                    <a:pt x="16" y="163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21" y="171"/>
                    <a:pt x="25" y="171"/>
                    <a:pt x="29" y="171"/>
                  </a:cubicBezTo>
                  <a:cubicBezTo>
                    <a:pt x="35" y="170"/>
                    <a:pt x="42" y="169"/>
                    <a:pt x="48" y="169"/>
                  </a:cubicBezTo>
                  <a:cubicBezTo>
                    <a:pt x="49" y="169"/>
                    <a:pt x="50" y="169"/>
                    <a:pt x="51" y="169"/>
                  </a:cubicBezTo>
                  <a:cubicBezTo>
                    <a:pt x="52" y="169"/>
                    <a:pt x="52" y="169"/>
                    <a:pt x="52" y="169"/>
                  </a:cubicBezTo>
                  <a:cubicBezTo>
                    <a:pt x="52" y="169"/>
                    <a:pt x="52" y="169"/>
                    <a:pt x="52" y="169"/>
                  </a:cubicBezTo>
                  <a:cubicBezTo>
                    <a:pt x="52" y="169"/>
                    <a:pt x="52" y="169"/>
                    <a:pt x="52" y="169"/>
                  </a:cubicBezTo>
                  <a:cubicBezTo>
                    <a:pt x="56" y="170"/>
                    <a:pt x="57" y="175"/>
                    <a:pt x="53" y="176"/>
                  </a:cubicBezTo>
                  <a:cubicBezTo>
                    <a:pt x="45" y="179"/>
                    <a:pt x="38" y="179"/>
                    <a:pt x="30" y="180"/>
                  </a:cubicBezTo>
                  <a:cubicBezTo>
                    <a:pt x="27" y="180"/>
                    <a:pt x="23" y="181"/>
                    <a:pt x="19" y="181"/>
                  </a:cubicBezTo>
                  <a:cubicBezTo>
                    <a:pt x="19" y="181"/>
                    <a:pt x="19" y="181"/>
                    <a:pt x="18" y="181"/>
                  </a:cubicBezTo>
                  <a:cubicBezTo>
                    <a:pt x="18" y="176"/>
                    <a:pt x="18" y="176"/>
                    <a:pt x="18" y="176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21" y="205"/>
                    <a:pt x="21" y="205"/>
                    <a:pt x="21" y="20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4" y="239"/>
                    <a:pt x="24" y="239"/>
                    <a:pt x="24" y="239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8" y="273"/>
                    <a:pt x="28" y="273"/>
                    <a:pt x="28" y="273"/>
                  </a:cubicBezTo>
                  <a:cubicBezTo>
                    <a:pt x="29" y="282"/>
                    <a:pt x="29" y="282"/>
                    <a:pt x="29" y="282"/>
                  </a:cubicBezTo>
                  <a:cubicBezTo>
                    <a:pt x="32" y="307"/>
                    <a:pt x="32" y="307"/>
                    <a:pt x="32" y="307"/>
                  </a:cubicBezTo>
                  <a:cubicBezTo>
                    <a:pt x="33" y="316"/>
                    <a:pt x="33" y="316"/>
                    <a:pt x="33" y="316"/>
                  </a:cubicBezTo>
                  <a:cubicBezTo>
                    <a:pt x="35" y="340"/>
                    <a:pt x="35" y="340"/>
                    <a:pt x="35" y="340"/>
                  </a:cubicBezTo>
                  <a:cubicBezTo>
                    <a:pt x="36" y="350"/>
                    <a:pt x="36" y="350"/>
                    <a:pt x="36" y="350"/>
                  </a:cubicBezTo>
                  <a:cubicBezTo>
                    <a:pt x="39" y="374"/>
                    <a:pt x="39" y="374"/>
                    <a:pt x="39" y="374"/>
                  </a:cubicBezTo>
                  <a:cubicBezTo>
                    <a:pt x="40" y="384"/>
                    <a:pt x="40" y="384"/>
                    <a:pt x="40" y="384"/>
                  </a:cubicBezTo>
                  <a:cubicBezTo>
                    <a:pt x="42" y="408"/>
                    <a:pt x="42" y="408"/>
                    <a:pt x="42" y="408"/>
                  </a:cubicBezTo>
                  <a:cubicBezTo>
                    <a:pt x="43" y="417"/>
                    <a:pt x="43" y="417"/>
                    <a:pt x="43" y="417"/>
                  </a:cubicBezTo>
                  <a:cubicBezTo>
                    <a:pt x="44" y="427"/>
                    <a:pt x="44" y="427"/>
                    <a:pt x="44" y="427"/>
                  </a:cubicBezTo>
                  <a:cubicBezTo>
                    <a:pt x="45" y="429"/>
                    <a:pt x="45" y="429"/>
                    <a:pt x="45" y="429"/>
                  </a:cubicBezTo>
                  <a:cubicBezTo>
                    <a:pt x="121" y="372"/>
                    <a:pt x="121" y="372"/>
                    <a:pt x="121" y="372"/>
                  </a:cubicBezTo>
                  <a:cubicBezTo>
                    <a:pt x="87" y="0"/>
                    <a:pt x="87" y="0"/>
                    <a:pt x="87" y="0"/>
                  </a:cubicBezTo>
                </a:path>
              </a:pathLst>
            </a:custGeom>
            <a:solidFill>
              <a:srgbClr val="F3A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ṣļîḑê">
              <a:extLst>
                <a:ext uri="{FF2B5EF4-FFF2-40B4-BE49-F238E27FC236}">
                  <a16:creationId xmlns:a16="http://schemas.microsoft.com/office/drawing/2014/main" id="{02E06DFD-F4C9-41FB-A0FD-28EB01A125AD}"/>
                </a:ext>
              </a:extLst>
            </p:cNvPr>
            <p:cNvSpPr/>
            <p:nvPr/>
          </p:nvSpPr>
          <p:spPr bwMode="auto">
            <a:xfrm>
              <a:off x="8278813" y="4324351"/>
              <a:ext cx="101600" cy="42863"/>
            </a:xfrm>
            <a:custGeom>
              <a:avLst/>
              <a:gdLst>
                <a:gd name="T0" fmla="*/ 18 w 26"/>
                <a:gd name="T1" fmla="*/ 0 h 11"/>
                <a:gd name="T2" fmla="*/ 6 w 26"/>
                <a:gd name="T3" fmla="*/ 1 h 11"/>
                <a:gd name="T4" fmla="*/ 0 w 26"/>
                <a:gd name="T5" fmla="*/ 2 h 11"/>
                <a:gd name="T6" fmla="*/ 1 w 26"/>
                <a:gd name="T7" fmla="*/ 11 h 11"/>
                <a:gd name="T8" fmla="*/ 7 w 26"/>
                <a:gd name="T9" fmla="*/ 10 h 11"/>
                <a:gd name="T10" fmla="*/ 23 w 26"/>
                <a:gd name="T11" fmla="*/ 8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2 w 26"/>
                <a:gd name="T19" fmla="*/ 0 h 11"/>
                <a:gd name="T20" fmla="*/ 18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8" y="0"/>
                  </a:moveTo>
                  <a:cubicBezTo>
                    <a:pt x="14" y="0"/>
                    <a:pt x="10" y="1"/>
                    <a:pt x="6" y="1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1"/>
                    <a:pt x="7" y="10"/>
                  </a:cubicBezTo>
                  <a:cubicBezTo>
                    <a:pt x="13" y="10"/>
                    <a:pt x="18" y="10"/>
                    <a:pt x="23" y="8"/>
                  </a:cubicBezTo>
                  <a:cubicBezTo>
                    <a:pt x="26" y="7"/>
                    <a:pt x="25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iṡľïďè">
              <a:extLst>
                <a:ext uri="{FF2B5EF4-FFF2-40B4-BE49-F238E27FC236}">
                  <a16:creationId xmlns:a16="http://schemas.microsoft.com/office/drawing/2014/main" id="{2954CCF1-FC5B-4D94-8522-FF9F3B7ED8A8}"/>
                </a:ext>
              </a:extLst>
            </p:cNvPr>
            <p:cNvSpPr/>
            <p:nvPr/>
          </p:nvSpPr>
          <p:spPr bwMode="auto">
            <a:xfrm>
              <a:off x="8266113" y="4191001"/>
              <a:ext cx="103188" cy="46038"/>
            </a:xfrm>
            <a:custGeom>
              <a:avLst/>
              <a:gdLst>
                <a:gd name="T0" fmla="*/ 17 w 26"/>
                <a:gd name="T1" fmla="*/ 0 h 12"/>
                <a:gd name="T2" fmla="*/ 6 w 26"/>
                <a:gd name="T3" fmla="*/ 1 h 12"/>
                <a:gd name="T4" fmla="*/ 0 w 26"/>
                <a:gd name="T5" fmla="*/ 2 h 12"/>
                <a:gd name="T6" fmla="*/ 1 w 26"/>
                <a:gd name="T7" fmla="*/ 12 h 12"/>
                <a:gd name="T8" fmla="*/ 7 w 26"/>
                <a:gd name="T9" fmla="*/ 11 h 12"/>
                <a:gd name="T10" fmla="*/ 22 w 26"/>
                <a:gd name="T11" fmla="*/ 8 h 12"/>
                <a:gd name="T12" fmla="*/ 22 w 26"/>
                <a:gd name="T13" fmla="*/ 1 h 12"/>
                <a:gd name="T14" fmla="*/ 22 w 26"/>
                <a:gd name="T15" fmla="*/ 1 h 12"/>
                <a:gd name="T16" fmla="*/ 22 w 26"/>
                <a:gd name="T17" fmla="*/ 1 h 12"/>
                <a:gd name="T18" fmla="*/ 21 w 26"/>
                <a:gd name="T19" fmla="*/ 1 h 12"/>
                <a:gd name="T20" fmla="*/ 17 w 26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2">
                  <a:moveTo>
                    <a:pt x="17" y="0"/>
                  </a:moveTo>
                  <a:cubicBezTo>
                    <a:pt x="13" y="0"/>
                    <a:pt x="10" y="1"/>
                    <a:pt x="6" y="1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1"/>
                    <a:pt x="5" y="11"/>
                    <a:pt x="7" y="11"/>
                  </a:cubicBezTo>
                  <a:cubicBezTo>
                    <a:pt x="12" y="10"/>
                    <a:pt x="17" y="10"/>
                    <a:pt x="22" y="8"/>
                  </a:cubicBezTo>
                  <a:cubicBezTo>
                    <a:pt x="26" y="7"/>
                    <a:pt x="24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18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ŝḻîḋê">
              <a:extLst>
                <a:ext uri="{FF2B5EF4-FFF2-40B4-BE49-F238E27FC236}">
                  <a16:creationId xmlns:a16="http://schemas.microsoft.com/office/drawing/2014/main" id="{0AC2F747-DB9F-4B5C-987B-45EA760BCFEE}"/>
                </a:ext>
              </a:extLst>
            </p:cNvPr>
            <p:cNvSpPr/>
            <p:nvPr/>
          </p:nvSpPr>
          <p:spPr bwMode="auto">
            <a:xfrm>
              <a:off x="8250238" y="4060826"/>
              <a:ext cx="103188" cy="42863"/>
            </a:xfrm>
            <a:custGeom>
              <a:avLst/>
              <a:gdLst>
                <a:gd name="T0" fmla="*/ 18 w 26"/>
                <a:gd name="T1" fmla="*/ 0 h 11"/>
                <a:gd name="T2" fmla="*/ 6 w 26"/>
                <a:gd name="T3" fmla="*/ 1 h 11"/>
                <a:gd name="T4" fmla="*/ 0 w 26"/>
                <a:gd name="T5" fmla="*/ 1 h 11"/>
                <a:gd name="T6" fmla="*/ 1 w 26"/>
                <a:gd name="T7" fmla="*/ 11 h 11"/>
                <a:gd name="T8" fmla="*/ 7 w 26"/>
                <a:gd name="T9" fmla="*/ 10 h 11"/>
                <a:gd name="T10" fmla="*/ 23 w 26"/>
                <a:gd name="T11" fmla="*/ 7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1 w 26"/>
                <a:gd name="T19" fmla="*/ 0 h 11"/>
                <a:gd name="T20" fmla="*/ 18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8" y="0"/>
                  </a:moveTo>
                  <a:cubicBezTo>
                    <a:pt x="14" y="0"/>
                    <a:pt x="10" y="0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12" y="9"/>
                    <a:pt x="18" y="9"/>
                    <a:pt x="23" y="7"/>
                  </a:cubicBezTo>
                  <a:cubicBezTo>
                    <a:pt x="26" y="6"/>
                    <a:pt x="25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s1idé">
              <a:extLst>
                <a:ext uri="{FF2B5EF4-FFF2-40B4-BE49-F238E27FC236}">
                  <a16:creationId xmlns:a16="http://schemas.microsoft.com/office/drawing/2014/main" id="{5F962288-F31F-4BC4-AEC4-BE73924FBE2D}"/>
                </a:ext>
              </a:extLst>
            </p:cNvPr>
            <p:cNvSpPr/>
            <p:nvPr/>
          </p:nvSpPr>
          <p:spPr bwMode="auto">
            <a:xfrm>
              <a:off x="8239125" y="3924301"/>
              <a:ext cx="157163" cy="47625"/>
            </a:xfrm>
            <a:custGeom>
              <a:avLst/>
              <a:gdLst>
                <a:gd name="T0" fmla="*/ 31 w 40"/>
                <a:gd name="T1" fmla="*/ 0 h 12"/>
                <a:gd name="T2" fmla="*/ 11 w 40"/>
                <a:gd name="T3" fmla="*/ 1 h 12"/>
                <a:gd name="T4" fmla="*/ 0 w 40"/>
                <a:gd name="T5" fmla="*/ 3 h 12"/>
                <a:gd name="T6" fmla="*/ 1 w 40"/>
                <a:gd name="T7" fmla="*/ 12 h 12"/>
                <a:gd name="T8" fmla="*/ 2 w 40"/>
                <a:gd name="T9" fmla="*/ 12 h 12"/>
                <a:gd name="T10" fmla="*/ 12 w 40"/>
                <a:gd name="T11" fmla="*/ 11 h 12"/>
                <a:gd name="T12" fmla="*/ 35 w 40"/>
                <a:gd name="T13" fmla="*/ 7 h 12"/>
                <a:gd name="T14" fmla="*/ 35 w 40"/>
                <a:gd name="T15" fmla="*/ 0 h 12"/>
                <a:gd name="T16" fmla="*/ 35 w 40"/>
                <a:gd name="T17" fmla="*/ 0 h 12"/>
                <a:gd name="T18" fmla="*/ 34 w 40"/>
                <a:gd name="T19" fmla="*/ 0 h 12"/>
                <a:gd name="T20" fmla="*/ 34 w 40"/>
                <a:gd name="T21" fmla="*/ 0 h 12"/>
                <a:gd name="T22" fmla="*/ 31 w 40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2">
                  <a:moveTo>
                    <a:pt x="31" y="0"/>
                  </a:moveTo>
                  <a:cubicBezTo>
                    <a:pt x="24" y="0"/>
                    <a:pt x="18" y="1"/>
                    <a:pt x="11" y="1"/>
                  </a:cubicBezTo>
                  <a:cubicBezTo>
                    <a:pt x="8" y="2"/>
                    <a:pt x="3" y="2"/>
                    <a:pt x="0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5" y="12"/>
                    <a:pt x="9" y="11"/>
                    <a:pt x="12" y="11"/>
                  </a:cubicBezTo>
                  <a:cubicBezTo>
                    <a:pt x="20" y="10"/>
                    <a:pt x="28" y="9"/>
                    <a:pt x="35" y="7"/>
                  </a:cubicBezTo>
                  <a:cubicBezTo>
                    <a:pt x="40" y="6"/>
                    <a:pt x="38" y="1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í$1ïḍé">
              <a:extLst>
                <a:ext uri="{FF2B5EF4-FFF2-40B4-BE49-F238E27FC236}">
                  <a16:creationId xmlns:a16="http://schemas.microsoft.com/office/drawing/2014/main" id="{BF632995-4970-4D5C-B9D7-0C463F2F9753}"/>
                </a:ext>
              </a:extLst>
            </p:cNvPr>
            <p:cNvSpPr/>
            <p:nvPr/>
          </p:nvSpPr>
          <p:spPr bwMode="auto">
            <a:xfrm>
              <a:off x="8223250" y="3795713"/>
              <a:ext cx="101600" cy="42863"/>
            </a:xfrm>
            <a:custGeom>
              <a:avLst/>
              <a:gdLst>
                <a:gd name="T0" fmla="*/ 17 w 26"/>
                <a:gd name="T1" fmla="*/ 0 h 11"/>
                <a:gd name="T2" fmla="*/ 6 w 26"/>
                <a:gd name="T3" fmla="*/ 1 h 11"/>
                <a:gd name="T4" fmla="*/ 0 w 26"/>
                <a:gd name="T5" fmla="*/ 2 h 11"/>
                <a:gd name="T6" fmla="*/ 1 w 26"/>
                <a:gd name="T7" fmla="*/ 11 h 11"/>
                <a:gd name="T8" fmla="*/ 7 w 26"/>
                <a:gd name="T9" fmla="*/ 11 h 11"/>
                <a:gd name="T10" fmla="*/ 23 w 26"/>
                <a:gd name="T11" fmla="*/ 8 h 11"/>
                <a:gd name="T12" fmla="*/ 22 w 26"/>
                <a:gd name="T13" fmla="*/ 1 h 11"/>
                <a:gd name="T14" fmla="*/ 22 w 26"/>
                <a:gd name="T15" fmla="*/ 1 h 11"/>
                <a:gd name="T16" fmla="*/ 22 w 26"/>
                <a:gd name="T17" fmla="*/ 1 h 11"/>
                <a:gd name="T18" fmla="*/ 21 w 26"/>
                <a:gd name="T19" fmla="*/ 1 h 11"/>
                <a:gd name="T20" fmla="*/ 17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7" y="0"/>
                  </a:moveTo>
                  <a:cubicBezTo>
                    <a:pt x="14" y="0"/>
                    <a:pt x="10" y="1"/>
                    <a:pt x="6" y="1"/>
                  </a:cubicBezTo>
                  <a:cubicBezTo>
                    <a:pt x="4" y="2"/>
                    <a:pt x="2" y="1"/>
                    <a:pt x="0" y="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1"/>
                    <a:pt x="7" y="11"/>
                  </a:cubicBezTo>
                  <a:cubicBezTo>
                    <a:pt x="12" y="10"/>
                    <a:pt x="18" y="10"/>
                    <a:pt x="23" y="8"/>
                  </a:cubicBezTo>
                  <a:cubicBezTo>
                    <a:pt x="26" y="7"/>
                    <a:pt x="24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íṩliḓé">
              <a:extLst>
                <a:ext uri="{FF2B5EF4-FFF2-40B4-BE49-F238E27FC236}">
                  <a16:creationId xmlns:a16="http://schemas.microsoft.com/office/drawing/2014/main" id="{E8332CBD-29BB-4F42-9714-F7FB6F44268D}"/>
                </a:ext>
              </a:extLst>
            </p:cNvPr>
            <p:cNvSpPr/>
            <p:nvPr/>
          </p:nvSpPr>
          <p:spPr bwMode="auto">
            <a:xfrm>
              <a:off x="8207375" y="3665538"/>
              <a:ext cx="101600" cy="42863"/>
            </a:xfrm>
            <a:custGeom>
              <a:avLst/>
              <a:gdLst>
                <a:gd name="T0" fmla="*/ 18 w 26"/>
                <a:gd name="T1" fmla="*/ 0 h 11"/>
                <a:gd name="T2" fmla="*/ 6 w 26"/>
                <a:gd name="T3" fmla="*/ 1 h 11"/>
                <a:gd name="T4" fmla="*/ 0 w 26"/>
                <a:gd name="T5" fmla="*/ 1 h 11"/>
                <a:gd name="T6" fmla="*/ 1 w 26"/>
                <a:gd name="T7" fmla="*/ 11 h 11"/>
                <a:gd name="T8" fmla="*/ 7 w 26"/>
                <a:gd name="T9" fmla="*/ 10 h 11"/>
                <a:gd name="T10" fmla="*/ 23 w 26"/>
                <a:gd name="T11" fmla="*/ 7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18 w 26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18" y="0"/>
                  </a:moveTo>
                  <a:cubicBezTo>
                    <a:pt x="14" y="0"/>
                    <a:pt x="10" y="0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13" y="9"/>
                    <a:pt x="18" y="9"/>
                    <a:pt x="23" y="7"/>
                  </a:cubicBezTo>
                  <a:cubicBezTo>
                    <a:pt x="26" y="6"/>
                    <a:pt x="25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ïšľïḓè">
              <a:extLst>
                <a:ext uri="{FF2B5EF4-FFF2-40B4-BE49-F238E27FC236}">
                  <a16:creationId xmlns:a16="http://schemas.microsoft.com/office/drawing/2014/main" id="{3D401771-32EB-45FA-A3ED-2574FE38EEE5}"/>
                </a:ext>
              </a:extLst>
            </p:cNvPr>
            <p:cNvSpPr/>
            <p:nvPr/>
          </p:nvSpPr>
          <p:spPr bwMode="auto">
            <a:xfrm>
              <a:off x="8196263" y="3532188"/>
              <a:ext cx="101600" cy="42863"/>
            </a:xfrm>
            <a:custGeom>
              <a:avLst/>
              <a:gdLst>
                <a:gd name="T0" fmla="*/ 17 w 26"/>
                <a:gd name="T1" fmla="*/ 0 h 11"/>
                <a:gd name="T2" fmla="*/ 6 w 26"/>
                <a:gd name="T3" fmla="*/ 1 h 11"/>
                <a:gd name="T4" fmla="*/ 0 w 26"/>
                <a:gd name="T5" fmla="*/ 1 h 11"/>
                <a:gd name="T6" fmla="*/ 1 w 26"/>
                <a:gd name="T7" fmla="*/ 11 h 11"/>
                <a:gd name="T8" fmla="*/ 7 w 26"/>
                <a:gd name="T9" fmla="*/ 10 h 11"/>
                <a:gd name="T10" fmla="*/ 22 w 26"/>
                <a:gd name="T11" fmla="*/ 8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1 w 26"/>
                <a:gd name="T19" fmla="*/ 0 h 11"/>
                <a:gd name="T20" fmla="*/ 17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7" y="0"/>
                  </a:moveTo>
                  <a:cubicBezTo>
                    <a:pt x="13" y="0"/>
                    <a:pt x="10" y="0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12" y="10"/>
                    <a:pt x="17" y="9"/>
                    <a:pt x="22" y="8"/>
                  </a:cubicBezTo>
                  <a:cubicBezTo>
                    <a:pt x="26" y="6"/>
                    <a:pt x="24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8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îś1ïdê">
              <a:extLst>
                <a:ext uri="{FF2B5EF4-FFF2-40B4-BE49-F238E27FC236}">
                  <a16:creationId xmlns:a16="http://schemas.microsoft.com/office/drawing/2014/main" id="{BDC0E1CB-65F1-46A7-BCDE-0FD76671CF32}"/>
                </a:ext>
              </a:extLst>
            </p:cNvPr>
            <p:cNvSpPr/>
            <p:nvPr/>
          </p:nvSpPr>
          <p:spPr bwMode="auto">
            <a:xfrm>
              <a:off x="8180388" y="3395663"/>
              <a:ext cx="157163" cy="47625"/>
            </a:xfrm>
            <a:custGeom>
              <a:avLst/>
              <a:gdLst>
                <a:gd name="T0" fmla="*/ 31 w 40"/>
                <a:gd name="T1" fmla="*/ 0 h 12"/>
                <a:gd name="T2" fmla="*/ 12 w 40"/>
                <a:gd name="T3" fmla="*/ 2 h 12"/>
                <a:gd name="T4" fmla="*/ 0 w 40"/>
                <a:gd name="T5" fmla="*/ 3 h 12"/>
                <a:gd name="T6" fmla="*/ 1 w 40"/>
                <a:gd name="T7" fmla="*/ 7 h 12"/>
                <a:gd name="T8" fmla="*/ 1 w 40"/>
                <a:gd name="T9" fmla="*/ 12 h 12"/>
                <a:gd name="T10" fmla="*/ 2 w 40"/>
                <a:gd name="T11" fmla="*/ 12 h 12"/>
                <a:gd name="T12" fmla="*/ 13 w 40"/>
                <a:gd name="T13" fmla="*/ 11 h 12"/>
                <a:gd name="T14" fmla="*/ 36 w 40"/>
                <a:gd name="T15" fmla="*/ 7 h 12"/>
                <a:gd name="T16" fmla="*/ 35 w 40"/>
                <a:gd name="T17" fmla="*/ 0 h 12"/>
                <a:gd name="T18" fmla="*/ 35 w 40"/>
                <a:gd name="T19" fmla="*/ 0 h 12"/>
                <a:gd name="T20" fmla="*/ 35 w 40"/>
                <a:gd name="T21" fmla="*/ 0 h 12"/>
                <a:gd name="T22" fmla="*/ 34 w 40"/>
                <a:gd name="T23" fmla="*/ 0 h 12"/>
                <a:gd name="T24" fmla="*/ 31 w 40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2">
                  <a:moveTo>
                    <a:pt x="31" y="0"/>
                  </a:moveTo>
                  <a:cubicBezTo>
                    <a:pt x="25" y="0"/>
                    <a:pt x="18" y="1"/>
                    <a:pt x="12" y="2"/>
                  </a:cubicBezTo>
                  <a:cubicBezTo>
                    <a:pt x="8" y="2"/>
                    <a:pt x="4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6" y="12"/>
                    <a:pt x="10" y="11"/>
                    <a:pt x="13" y="11"/>
                  </a:cubicBezTo>
                  <a:cubicBezTo>
                    <a:pt x="21" y="10"/>
                    <a:pt x="28" y="10"/>
                    <a:pt x="36" y="7"/>
                  </a:cubicBezTo>
                  <a:cubicBezTo>
                    <a:pt x="40" y="6"/>
                    <a:pt x="39" y="1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îSḻíďè">
              <a:extLst>
                <a:ext uri="{FF2B5EF4-FFF2-40B4-BE49-F238E27FC236}">
                  <a16:creationId xmlns:a16="http://schemas.microsoft.com/office/drawing/2014/main" id="{95D6480B-0B87-4A38-8BEE-0BE87FE70D5E}"/>
                </a:ext>
              </a:extLst>
            </p:cNvPr>
            <p:cNvSpPr/>
            <p:nvPr/>
          </p:nvSpPr>
          <p:spPr bwMode="auto">
            <a:xfrm>
              <a:off x="8169275" y="3270251"/>
              <a:ext cx="96838" cy="42863"/>
            </a:xfrm>
            <a:custGeom>
              <a:avLst/>
              <a:gdLst>
                <a:gd name="T0" fmla="*/ 17 w 25"/>
                <a:gd name="T1" fmla="*/ 0 h 11"/>
                <a:gd name="T2" fmla="*/ 6 w 25"/>
                <a:gd name="T3" fmla="*/ 0 h 11"/>
                <a:gd name="T4" fmla="*/ 0 w 25"/>
                <a:gd name="T5" fmla="*/ 1 h 11"/>
                <a:gd name="T6" fmla="*/ 0 w 25"/>
                <a:gd name="T7" fmla="*/ 5 h 11"/>
                <a:gd name="T8" fmla="*/ 1 w 25"/>
                <a:gd name="T9" fmla="*/ 11 h 11"/>
                <a:gd name="T10" fmla="*/ 7 w 25"/>
                <a:gd name="T11" fmla="*/ 10 h 11"/>
                <a:gd name="T12" fmla="*/ 22 w 25"/>
                <a:gd name="T13" fmla="*/ 7 h 11"/>
                <a:gd name="T14" fmla="*/ 21 w 25"/>
                <a:gd name="T15" fmla="*/ 0 h 11"/>
                <a:gd name="T16" fmla="*/ 21 w 25"/>
                <a:gd name="T17" fmla="*/ 0 h 11"/>
                <a:gd name="T18" fmla="*/ 21 w 25"/>
                <a:gd name="T19" fmla="*/ 0 h 11"/>
                <a:gd name="T20" fmla="*/ 21 w 25"/>
                <a:gd name="T21" fmla="*/ 0 h 11"/>
                <a:gd name="T22" fmla="*/ 17 w 25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1">
                  <a:moveTo>
                    <a:pt x="17" y="0"/>
                  </a:moveTo>
                  <a:cubicBezTo>
                    <a:pt x="13" y="0"/>
                    <a:pt x="9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0"/>
                    <a:pt x="5" y="10"/>
                    <a:pt x="7" y="10"/>
                  </a:cubicBezTo>
                  <a:cubicBezTo>
                    <a:pt x="12" y="9"/>
                    <a:pt x="17" y="9"/>
                    <a:pt x="22" y="7"/>
                  </a:cubicBezTo>
                  <a:cubicBezTo>
                    <a:pt x="25" y="6"/>
                    <a:pt x="24" y="1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8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sļïḋè">
              <a:extLst>
                <a:ext uri="{FF2B5EF4-FFF2-40B4-BE49-F238E27FC236}">
                  <a16:creationId xmlns:a16="http://schemas.microsoft.com/office/drawing/2014/main" id="{FE66D125-E0EF-442C-98F6-50367884E31D}"/>
                </a:ext>
              </a:extLst>
            </p:cNvPr>
            <p:cNvSpPr/>
            <p:nvPr/>
          </p:nvSpPr>
          <p:spPr bwMode="auto">
            <a:xfrm>
              <a:off x="8153400" y="3136901"/>
              <a:ext cx="101600" cy="42863"/>
            </a:xfrm>
            <a:custGeom>
              <a:avLst/>
              <a:gdLst>
                <a:gd name="T0" fmla="*/ 17 w 26"/>
                <a:gd name="T1" fmla="*/ 0 h 11"/>
                <a:gd name="T2" fmla="*/ 6 w 26"/>
                <a:gd name="T3" fmla="*/ 1 h 11"/>
                <a:gd name="T4" fmla="*/ 0 w 26"/>
                <a:gd name="T5" fmla="*/ 1 h 11"/>
                <a:gd name="T6" fmla="*/ 1 w 26"/>
                <a:gd name="T7" fmla="*/ 11 h 11"/>
                <a:gd name="T8" fmla="*/ 7 w 26"/>
                <a:gd name="T9" fmla="*/ 10 h 11"/>
                <a:gd name="T10" fmla="*/ 23 w 26"/>
                <a:gd name="T11" fmla="*/ 7 h 11"/>
                <a:gd name="T12" fmla="*/ 22 w 26"/>
                <a:gd name="T13" fmla="*/ 0 h 11"/>
                <a:gd name="T14" fmla="*/ 22 w 26"/>
                <a:gd name="T15" fmla="*/ 0 h 11"/>
                <a:gd name="T16" fmla="*/ 21 w 26"/>
                <a:gd name="T17" fmla="*/ 0 h 11"/>
                <a:gd name="T18" fmla="*/ 17 w 26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17" y="0"/>
                  </a:moveTo>
                  <a:cubicBezTo>
                    <a:pt x="13" y="0"/>
                    <a:pt x="10" y="0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12" y="10"/>
                    <a:pt x="18" y="9"/>
                    <a:pt x="23" y="7"/>
                  </a:cubicBezTo>
                  <a:cubicBezTo>
                    <a:pt x="26" y="6"/>
                    <a:pt x="24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sḻîḍè">
              <a:extLst>
                <a:ext uri="{FF2B5EF4-FFF2-40B4-BE49-F238E27FC236}">
                  <a16:creationId xmlns:a16="http://schemas.microsoft.com/office/drawing/2014/main" id="{955C6D36-7051-45A3-8C1A-2D49ACE185DB}"/>
                </a:ext>
              </a:extLst>
            </p:cNvPr>
            <p:cNvSpPr/>
            <p:nvPr/>
          </p:nvSpPr>
          <p:spPr bwMode="auto">
            <a:xfrm>
              <a:off x="8140700" y="3003551"/>
              <a:ext cx="98425" cy="42863"/>
            </a:xfrm>
            <a:custGeom>
              <a:avLst/>
              <a:gdLst>
                <a:gd name="T0" fmla="*/ 17 w 25"/>
                <a:gd name="T1" fmla="*/ 0 h 11"/>
                <a:gd name="T2" fmla="*/ 5 w 25"/>
                <a:gd name="T3" fmla="*/ 1 h 11"/>
                <a:gd name="T4" fmla="*/ 0 w 25"/>
                <a:gd name="T5" fmla="*/ 1 h 11"/>
                <a:gd name="T6" fmla="*/ 1 w 25"/>
                <a:gd name="T7" fmla="*/ 11 h 11"/>
                <a:gd name="T8" fmla="*/ 6 w 25"/>
                <a:gd name="T9" fmla="*/ 10 h 11"/>
                <a:gd name="T10" fmla="*/ 22 w 25"/>
                <a:gd name="T11" fmla="*/ 8 h 11"/>
                <a:gd name="T12" fmla="*/ 21 w 25"/>
                <a:gd name="T13" fmla="*/ 0 h 11"/>
                <a:gd name="T14" fmla="*/ 21 w 25"/>
                <a:gd name="T15" fmla="*/ 0 h 11"/>
                <a:gd name="T16" fmla="*/ 21 w 25"/>
                <a:gd name="T17" fmla="*/ 0 h 11"/>
                <a:gd name="T18" fmla="*/ 21 w 25"/>
                <a:gd name="T19" fmla="*/ 0 h 11"/>
                <a:gd name="T20" fmla="*/ 17 w 25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1">
                  <a:moveTo>
                    <a:pt x="17" y="0"/>
                  </a:moveTo>
                  <a:cubicBezTo>
                    <a:pt x="13" y="0"/>
                    <a:pt x="9" y="1"/>
                    <a:pt x="5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4" y="11"/>
                    <a:pt x="6" y="10"/>
                  </a:cubicBezTo>
                  <a:cubicBezTo>
                    <a:pt x="12" y="10"/>
                    <a:pt x="17" y="10"/>
                    <a:pt x="22" y="8"/>
                  </a:cubicBezTo>
                  <a:cubicBezTo>
                    <a:pt x="25" y="7"/>
                    <a:pt x="24" y="1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ṣḻíḓè">
              <a:extLst>
                <a:ext uri="{FF2B5EF4-FFF2-40B4-BE49-F238E27FC236}">
                  <a16:creationId xmlns:a16="http://schemas.microsoft.com/office/drawing/2014/main" id="{9871C9EB-41E5-4F3B-8825-9ED70AE8DC55}"/>
                </a:ext>
              </a:extLst>
            </p:cNvPr>
            <p:cNvSpPr/>
            <p:nvPr/>
          </p:nvSpPr>
          <p:spPr bwMode="auto">
            <a:xfrm>
              <a:off x="8124825" y="2867026"/>
              <a:ext cx="157163" cy="47625"/>
            </a:xfrm>
            <a:custGeom>
              <a:avLst/>
              <a:gdLst>
                <a:gd name="T0" fmla="*/ 31 w 40"/>
                <a:gd name="T1" fmla="*/ 0 h 12"/>
                <a:gd name="T2" fmla="*/ 12 w 40"/>
                <a:gd name="T3" fmla="*/ 2 h 12"/>
                <a:gd name="T4" fmla="*/ 0 w 40"/>
                <a:gd name="T5" fmla="*/ 3 h 12"/>
                <a:gd name="T6" fmla="*/ 1 w 40"/>
                <a:gd name="T7" fmla="*/ 12 h 12"/>
                <a:gd name="T8" fmla="*/ 2 w 40"/>
                <a:gd name="T9" fmla="*/ 12 h 12"/>
                <a:gd name="T10" fmla="*/ 13 w 40"/>
                <a:gd name="T11" fmla="*/ 11 h 12"/>
                <a:gd name="T12" fmla="*/ 35 w 40"/>
                <a:gd name="T13" fmla="*/ 8 h 12"/>
                <a:gd name="T14" fmla="*/ 35 w 40"/>
                <a:gd name="T15" fmla="*/ 0 h 12"/>
                <a:gd name="T16" fmla="*/ 35 w 40"/>
                <a:gd name="T17" fmla="*/ 0 h 12"/>
                <a:gd name="T18" fmla="*/ 34 w 40"/>
                <a:gd name="T19" fmla="*/ 0 h 12"/>
                <a:gd name="T20" fmla="*/ 34 w 40"/>
                <a:gd name="T21" fmla="*/ 0 h 12"/>
                <a:gd name="T22" fmla="*/ 31 w 40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2">
                  <a:moveTo>
                    <a:pt x="31" y="0"/>
                  </a:moveTo>
                  <a:cubicBezTo>
                    <a:pt x="24" y="0"/>
                    <a:pt x="18" y="1"/>
                    <a:pt x="12" y="2"/>
                  </a:cubicBezTo>
                  <a:cubicBezTo>
                    <a:pt x="8" y="2"/>
                    <a:pt x="4" y="2"/>
                    <a:pt x="0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5" y="12"/>
                    <a:pt x="9" y="11"/>
                    <a:pt x="13" y="11"/>
                  </a:cubicBezTo>
                  <a:cubicBezTo>
                    <a:pt x="20" y="10"/>
                    <a:pt x="28" y="10"/>
                    <a:pt x="35" y="8"/>
                  </a:cubicBezTo>
                  <a:cubicBezTo>
                    <a:pt x="40" y="6"/>
                    <a:pt x="38" y="1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îśľîḓê">
              <a:extLst>
                <a:ext uri="{FF2B5EF4-FFF2-40B4-BE49-F238E27FC236}">
                  <a16:creationId xmlns:a16="http://schemas.microsoft.com/office/drawing/2014/main" id="{550309AB-5083-484B-B46C-431B32FC5A20}"/>
                </a:ext>
              </a:extLst>
            </p:cNvPr>
            <p:cNvSpPr/>
            <p:nvPr/>
          </p:nvSpPr>
          <p:spPr bwMode="auto">
            <a:xfrm>
              <a:off x="8302625" y="4346576"/>
              <a:ext cx="320675" cy="376238"/>
            </a:xfrm>
            <a:custGeom>
              <a:avLst/>
              <a:gdLst>
                <a:gd name="T0" fmla="*/ 77 w 82"/>
                <a:gd name="T1" fmla="*/ 0 h 96"/>
                <a:gd name="T2" fmla="*/ 36 w 82"/>
                <a:gd name="T3" fmla="*/ 29 h 96"/>
                <a:gd name="T4" fmla="*/ 34 w 82"/>
                <a:gd name="T5" fmla="*/ 34 h 96"/>
                <a:gd name="T6" fmla="*/ 26 w 82"/>
                <a:gd name="T7" fmla="*/ 36 h 96"/>
                <a:gd name="T8" fmla="*/ 0 w 82"/>
                <a:gd name="T9" fmla="*/ 53 h 96"/>
                <a:gd name="T10" fmla="*/ 1 w 82"/>
                <a:gd name="T11" fmla="*/ 63 h 96"/>
                <a:gd name="T12" fmla="*/ 8 w 82"/>
                <a:gd name="T13" fmla="*/ 62 h 96"/>
                <a:gd name="T14" fmla="*/ 19 w 82"/>
                <a:gd name="T15" fmla="*/ 62 h 96"/>
                <a:gd name="T16" fmla="*/ 23 w 82"/>
                <a:gd name="T17" fmla="*/ 62 h 96"/>
                <a:gd name="T18" fmla="*/ 23 w 82"/>
                <a:gd name="T19" fmla="*/ 62 h 96"/>
                <a:gd name="T20" fmla="*/ 24 w 82"/>
                <a:gd name="T21" fmla="*/ 62 h 96"/>
                <a:gd name="T22" fmla="*/ 24 w 82"/>
                <a:gd name="T23" fmla="*/ 62 h 96"/>
                <a:gd name="T24" fmla="*/ 24 w 82"/>
                <a:gd name="T25" fmla="*/ 69 h 96"/>
                <a:gd name="T26" fmla="*/ 9 w 82"/>
                <a:gd name="T27" fmla="*/ 72 h 96"/>
                <a:gd name="T28" fmla="*/ 2 w 82"/>
                <a:gd name="T29" fmla="*/ 73 h 96"/>
                <a:gd name="T30" fmla="*/ 3 w 82"/>
                <a:gd name="T31" fmla="*/ 78 h 96"/>
                <a:gd name="T32" fmla="*/ 15 w 82"/>
                <a:gd name="T33" fmla="*/ 77 h 96"/>
                <a:gd name="T34" fmla="*/ 18 w 82"/>
                <a:gd name="T35" fmla="*/ 96 h 96"/>
                <a:gd name="T36" fmla="*/ 20 w 82"/>
                <a:gd name="T37" fmla="*/ 95 h 96"/>
                <a:gd name="T38" fmla="*/ 82 w 82"/>
                <a:gd name="T39" fmla="*/ 48 h 96"/>
                <a:gd name="T40" fmla="*/ 77 w 82"/>
                <a:gd name="T4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96">
                  <a:moveTo>
                    <a:pt x="77" y="0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37" y="30"/>
                    <a:pt x="37" y="33"/>
                    <a:pt x="34" y="34"/>
                  </a:cubicBezTo>
                  <a:cubicBezTo>
                    <a:pt x="31" y="35"/>
                    <a:pt x="28" y="35"/>
                    <a:pt x="26" y="3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3" y="63"/>
                    <a:pt x="6" y="63"/>
                    <a:pt x="8" y="62"/>
                  </a:cubicBezTo>
                  <a:cubicBezTo>
                    <a:pt x="11" y="62"/>
                    <a:pt x="15" y="62"/>
                    <a:pt x="19" y="62"/>
                  </a:cubicBezTo>
                  <a:cubicBezTo>
                    <a:pt x="20" y="62"/>
                    <a:pt x="22" y="62"/>
                    <a:pt x="23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6" y="63"/>
                    <a:pt x="27" y="68"/>
                    <a:pt x="24" y="69"/>
                  </a:cubicBezTo>
                  <a:cubicBezTo>
                    <a:pt x="19" y="71"/>
                    <a:pt x="14" y="71"/>
                    <a:pt x="9" y="72"/>
                  </a:cubicBezTo>
                  <a:cubicBezTo>
                    <a:pt x="7" y="72"/>
                    <a:pt x="4" y="73"/>
                    <a:pt x="2" y="73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5"/>
                    <a:pt x="20" y="95"/>
                    <a:pt x="20" y="95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solidFill>
              <a:srgbClr val="F3A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îṥ1íḋè">
              <a:extLst>
                <a:ext uri="{FF2B5EF4-FFF2-40B4-BE49-F238E27FC236}">
                  <a16:creationId xmlns:a16="http://schemas.microsoft.com/office/drawing/2014/main" id="{5E097E78-91B2-4C6F-8BCB-0DF479D84D8C}"/>
                </a:ext>
              </a:extLst>
            </p:cNvPr>
            <p:cNvSpPr/>
            <p:nvPr/>
          </p:nvSpPr>
          <p:spPr bwMode="auto">
            <a:xfrm>
              <a:off x="8372475" y="4719638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ïSļïḋé">
              <a:extLst>
                <a:ext uri="{FF2B5EF4-FFF2-40B4-BE49-F238E27FC236}">
                  <a16:creationId xmlns:a16="http://schemas.microsoft.com/office/drawing/2014/main" id="{9AF1EF65-42C9-475D-B436-6FE125647F71}"/>
                </a:ext>
              </a:extLst>
            </p:cNvPr>
            <p:cNvSpPr/>
            <p:nvPr/>
          </p:nvSpPr>
          <p:spPr bwMode="auto">
            <a:xfrm>
              <a:off x="8305800" y="4589463"/>
              <a:ext cx="101600" cy="42863"/>
            </a:xfrm>
            <a:custGeom>
              <a:avLst/>
              <a:gdLst>
                <a:gd name="T0" fmla="*/ 18 w 26"/>
                <a:gd name="T1" fmla="*/ 0 h 11"/>
                <a:gd name="T2" fmla="*/ 7 w 26"/>
                <a:gd name="T3" fmla="*/ 0 h 11"/>
                <a:gd name="T4" fmla="*/ 0 w 26"/>
                <a:gd name="T5" fmla="*/ 1 h 11"/>
                <a:gd name="T6" fmla="*/ 1 w 26"/>
                <a:gd name="T7" fmla="*/ 11 h 11"/>
                <a:gd name="T8" fmla="*/ 8 w 26"/>
                <a:gd name="T9" fmla="*/ 10 h 11"/>
                <a:gd name="T10" fmla="*/ 23 w 26"/>
                <a:gd name="T11" fmla="*/ 7 h 11"/>
                <a:gd name="T12" fmla="*/ 23 w 26"/>
                <a:gd name="T13" fmla="*/ 0 h 11"/>
                <a:gd name="T14" fmla="*/ 23 w 26"/>
                <a:gd name="T15" fmla="*/ 0 h 11"/>
                <a:gd name="T16" fmla="*/ 22 w 26"/>
                <a:gd name="T17" fmla="*/ 0 h 11"/>
                <a:gd name="T18" fmla="*/ 22 w 26"/>
                <a:gd name="T19" fmla="*/ 0 h 11"/>
                <a:gd name="T20" fmla="*/ 18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8" y="0"/>
                  </a:moveTo>
                  <a:cubicBezTo>
                    <a:pt x="14" y="0"/>
                    <a:pt x="10" y="0"/>
                    <a:pt x="7" y="0"/>
                  </a:cubicBezTo>
                  <a:cubicBezTo>
                    <a:pt x="5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6" y="10"/>
                    <a:pt x="8" y="10"/>
                  </a:cubicBezTo>
                  <a:cubicBezTo>
                    <a:pt x="13" y="9"/>
                    <a:pt x="18" y="9"/>
                    <a:pt x="23" y="7"/>
                  </a:cubicBezTo>
                  <a:cubicBezTo>
                    <a:pt x="26" y="6"/>
                    <a:pt x="25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8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Sļiḋé">
              <a:extLst>
                <a:ext uri="{FF2B5EF4-FFF2-40B4-BE49-F238E27FC236}">
                  <a16:creationId xmlns:a16="http://schemas.microsoft.com/office/drawing/2014/main" id="{0F71E031-4CE9-406C-BD24-EA11109DF116}"/>
                </a:ext>
              </a:extLst>
            </p:cNvPr>
            <p:cNvSpPr/>
            <p:nvPr/>
          </p:nvSpPr>
          <p:spPr bwMode="auto">
            <a:xfrm>
              <a:off x="8404225" y="4460876"/>
              <a:ext cx="42863" cy="26988"/>
            </a:xfrm>
            <a:custGeom>
              <a:avLst/>
              <a:gdLst>
                <a:gd name="T0" fmla="*/ 10 w 11"/>
                <a:gd name="T1" fmla="*/ 0 h 7"/>
                <a:gd name="T2" fmla="*/ 0 w 11"/>
                <a:gd name="T3" fmla="*/ 7 h 7"/>
                <a:gd name="T4" fmla="*/ 8 w 11"/>
                <a:gd name="T5" fmla="*/ 5 h 7"/>
                <a:gd name="T6" fmla="*/ 10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" y="6"/>
                    <a:pt x="5" y="6"/>
                    <a:pt x="8" y="5"/>
                  </a:cubicBezTo>
                  <a:cubicBezTo>
                    <a:pt x="11" y="4"/>
                    <a:pt x="11" y="1"/>
                    <a:pt x="10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îṧḷîḓé">
              <a:extLst>
                <a:ext uri="{FF2B5EF4-FFF2-40B4-BE49-F238E27FC236}">
                  <a16:creationId xmlns:a16="http://schemas.microsoft.com/office/drawing/2014/main" id="{7F8F4382-54C1-4E4A-84EE-6842DE82A6AC}"/>
                </a:ext>
              </a:extLst>
            </p:cNvPr>
            <p:cNvSpPr/>
            <p:nvPr/>
          </p:nvSpPr>
          <p:spPr bwMode="auto">
            <a:xfrm>
              <a:off x="7240588" y="4719638"/>
              <a:ext cx="877888" cy="395288"/>
            </a:xfrm>
            <a:custGeom>
              <a:avLst/>
              <a:gdLst>
                <a:gd name="T0" fmla="*/ 523 w 553"/>
                <a:gd name="T1" fmla="*/ 0 h 249"/>
                <a:gd name="T2" fmla="*/ 459 w 553"/>
                <a:gd name="T3" fmla="*/ 5 h 249"/>
                <a:gd name="T4" fmla="*/ 459 w 553"/>
                <a:gd name="T5" fmla="*/ 0 h 249"/>
                <a:gd name="T6" fmla="*/ 395 w 553"/>
                <a:gd name="T7" fmla="*/ 7 h 249"/>
                <a:gd name="T8" fmla="*/ 47 w 553"/>
                <a:gd name="T9" fmla="*/ 24 h 249"/>
                <a:gd name="T10" fmla="*/ 0 w 553"/>
                <a:gd name="T11" fmla="*/ 209 h 249"/>
                <a:gd name="T12" fmla="*/ 7 w 553"/>
                <a:gd name="T13" fmla="*/ 249 h 249"/>
                <a:gd name="T14" fmla="*/ 553 w 553"/>
                <a:gd name="T15" fmla="*/ 249 h 249"/>
                <a:gd name="T16" fmla="*/ 553 w 553"/>
                <a:gd name="T17" fmla="*/ 209 h 249"/>
                <a:gd name="T18" fmla="*/ 523 w 553"/>
                <a:gd name="T1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249">
                  <a:moveTo>
                    <a:pt x="523" y="0"/>
                  </a:moveTo>
                  <a:lnTo>
                    <a:pt x="459" y="5"/>
                  </a:lnTo>
                  <a:lnTo>
                    <a:pt x="459" y="0"/>
                  </a:lnTo>
                  <a:lnTo>
                    <a:pt x="395" y="7"/>
                  </a:lnTo>
                  <a:lnTo>
                    <a:pt x="47" y="24"/>
                  </a:lnTo>
                  <a:lnTo>
                    <a:pt x="0" y="209"/>
                  </a:lnTo>
                  <a:lnTo>
                    <a:pt x="7" y="249"/>
                  </a:lnTo>
                  <a:lnTo>
                    <a:pt x="553" y="249"/>
                  </a:lnTo>
                  <a:lnTo>
                    <a:pt x="553" y="209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401E1D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ṩlíďé">
              <a:extLst>
                <a:ext uri="{FF2B5EF4-FFF2-40B4-BE49-F238E27FC236}">
                  <a16:creationId xmlns:a16="http://schemas.microsoft.com/office/drawing/2014/main" id="{CCE55061-0CF5-44E3-B054-02226B5BB4C1}"/>
                </a:ext>
              </a:extLst>
            </p:cNvPr>
            <p:cNvSpPr/>
            <p:nvPr/>
          </p:nvSpPr>
          <p:spPr bwMode="auto">
            <a:xfrm>
              <a:off x="7240588" y="4719638"/>
              <a:ext cx="877888" cy="395288"/>
            </a:xfrm>
            <a:custGeom>
              <a:avLst/>
              <a:gdLst>
                <a:gd name="T0" fmla="*/ 523 w 553"/>
                <a:gd name="T1" fmla="*/ 0 h 249"/>
                <a:gd name="T2" fmla="*/ 459 w 553"/>
                <a:gd name="T3" fmla="*/ 5 h 249"/>
                <a:gd name="T4" fmla="*/ 459 w 553"/>
                <a:gd name="T5" fmla="*/ 0 h 249"/>
                <a:gd name="T6" fmla="*/ 395 w 553"/>
                <a:gd name="T7" fmla="*/ 7 h 249"/>
                <a:gd name="T8" fmla="*/ 47 w 553"/>
                <a:gd name="T9" fmla="*/ 24 h 249"/>
                <a:gd name="T10" fmla="*/ 0 w 553"/>
                <a:gd name="T11" fmla="*/ 209 h 249"/>
                <a:gd name="T12" fmla="*/ 7 w 553"/>
                <a:gd name="T13" fmla="*/ 249 h 249"/>
                <a:gd name="T14" fmla="*/ 553 w 553"/>
                <a:gd name="T15" fmla="*/ 249 h 249"/>
                <a:gd name="T16" fmla="*/ 553 w 553"/>
                <a:gd name="T17" fmla="*/ 209 h 249"/>
                <a:gd name="T18" fmla="*/ 523 w 553"/>
                <a:gd name="T1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249">
                  <a:moveTo>
                    <a:pt x="523" y="0"/>
                  </a:moveTo>
                  <a:lnTo>
                    <a:pt x="459" y="5"/>
                  </a:lnTo>
                  <a:lnTo>
                    <a:pt x="459" y="0"/>
                  </a:lnTo>
                  <a:lnTo>
                    <a:pt x="395" y="7"/>
                  </a:lnTo>
                  <a:lnTo>
                    <a:pt x="47" y="24"/>
                  </a:lnTo>
                  <a:lnTo>
                    <a:pt x="0" y="209"/>
                  </a:lnTo>
                  <a:lnTo>
                    <a:pt x="7" y="249"/>
                  </a:lnTo>
                  <a:lnTo>
                    <a:pt x="553" y="249"/>
                  </a:lnTo>
                  <a:lnTo>
                    <a:pt x="553" y="209"/>
                  </a:lnTo>
                  <a:lnTo>
                    <a:pt x="5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i$ľîḋé">
              <a:extLst>
                <a:ext uri="{FF2B5EF4-FFF2-40B4-BE49-F238E27FC236}">
                  <a16:creationId xmlns:a16="http://schemas.microsoft.com/office/drawing/2014/main" id="{C9C875C0-1DA8-47E0-A752-BE1E2A6EBE19}"/>
                </a:ext>
              </a:extLst>
            </p:cNvPr>
            <p:cNvSpPr/>
            <p:nvPr/>
          </p:nvSpPr>
          <p:spPr bwMode="auto">
            <a:xfrm>
              <a:off x="7381875" y="4648201"/>
              <a:ext cx="1033463" cy="395288"/>
            </a:xfrm>
            <a:custGeom>
              <a:avLst/>
              <a:gdLst>
                <a:gd name="T0" fmla="*/ 0 w 651"/>
                <a:gd name="T1" fmla="*/ 249 h 249"/>
                <a:gd name="T2" fmla="*/ 56 w 651"/>
                <a:gd name="T3" fmla="*/ 30 h 249"/>
                <a:gd name="T4" fmla="*/ 617 w 651"/>
                <a:gd name="T5" fmla="*/ 0 h 249"/>
                <a:gd name="T6" fmla="*/ 651 w 651"/>
                <a:gd name="T7" fmla="*/ 249 h 249"/>
                <a:gd name="T8" fmla="*/ 0 w 651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249">
                  <a:moveTo>
                    <a:pt x="0" y="249"/>
                  </a:moveTo>
                  <a:lnTo>
                    <a:pt x="56" y="30"/>
                  </a:lnTo>
                  <a:lnTo>
                    <a:pt x="617" y="0"/>
                  </a:lnTo>
                  <a:lnTo>
                    <a:pt x="651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1F6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íṩḻíďè">
              <a:extLst>
                <a:ext uri="{FF2B5EF4-FFF2-40B4-BE49-F238E27FC236}">
                  <a16:creationId xmlns:a16="http://schemas.microsoft.com/office/drawing/2014/main" id="{81CC9F2E-E493-4CC7-B87F-451E09495D2C}"/>
                </a:ext>
              </a:extLst>
            </p:cNvPr>
            <p:cNvSpPr/>
            <p:nvPr/>
          </p:nvSpPr>
          <p:spPr bwMode="auto">
            <a:xfrm>
              <a:off x="7381875" y="4648201"/>
              <a:ext cx="1033463" cy="395288"/>
            </a:xfrm>
            <a:custGeom>
              <a:avLst/>
              <a:gdLst>
                <a:gd name="T0" fmla="*/ 0 w 651"/>
                <a:gd name="T1" fmla="*/ 249 h 249"/>
                <a:gd name="T2" fmla="*/ 56 w 651"/>
                <a:gd name="T3" fmla="*/ 30 h 249"/>
                <a:gd name="T4" fmla="*/ 617 w 651"/>
                <a:gd name="T5" fmla="*/ 0 h 249"/>
                <a:gd name="T6" fmla="*/ 651 w 651"/>
                <a:gd name="T7" fmla="*/ 249 h 249"/>
                <a:gd name="T8" fmla="*/ 0 w 651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249">
                  <a:moveTo>
                    <a:pt x="0" y="249"/>
                  </a:moveTo>
                  <a:lnTo>
                    <a:pt x="56" y="30"/>
                  </a:lnTo>
                  <a:lnTo>
                    <a:pt x="617" y="0"/>
                  </a:lnTo>
                  <a:lnTo>
                    <a:pt x="651" y="249"/>
                  </a:lnTo>
                  <a:lnTo>
                    <a:pt x="0" y="2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śľídê">
              <a:extLst>
                <a:ext uri="{FF2B5EF4-FFF2-40B4-BE49-F238E27FC236}">
                  <a16:creationId xmlns:a16="http://schemas.microsoft.com/office/drawing/2014/main" id="{29D78E52-8DF9-4FCB-B969-DF5C56F1F076}"/>
                </a:ext>
              </a:extLst>
            </p:cNvPr>
            <p:cNvSpPr/>
            <p:nvPr/>
          </p:nvSpPr>
          <p:spPr bwMode="auto">
            <a:xfrm>
              <a:off x="7381875" y="5043488"/>
              <a:ext cx="1033463" cy="71438"/>
            </a:xfrm>
            <a:custGeom>
              <a:avLst/>
              <a:gdLst>
                <a:gd name="T0" fmla="*/ 0 w 651"/>
                <a:gd name="T1" fmla="*/ 0 h 45"/>
                <a:gd name="T2" fmla="*/ 651 w 651"/>
                <a:gd name="T3" fmla="*/ 0 h 45"/>
                <a:gd name="T4" fmla="*/ 651 w 651"/>
                <a:gd name="T5" fmla="*/ 45 h 45"/>
                <a:gd name="T6" fmla="*/ 9 w 651"/>
                <a:gd name="T7" fmla="*/ 45 h 45"/>
                <a:gd name="T8" fmla="*/ 0 w 651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45">
                  <a:moveTo>
                    <a:pt x="0" y="0"/>
                  </a:moveTo>
                  <a:lnTo>
                    <a:pt x="651" y="0"/>
                  </a:lnTo>
                  <a:lnTo>
                    <a:pt x="651" y="45"/>
                  </a:lnTo>
                  <a:lnTo>
                    <a:pt x="9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ṩ1ïdê">
              <a:extLst>
                <a:ext uri="{FF2B5EF4-FFF2-40B4-BE49-F238E27FC236}">
                  <a16:creationId xmlns:a16="http://schemas.microsoft.com/office/drawing/2014/main" id="{E0E9BC79-A043-4B3A-ABA0-A70EBB22B8D1}"/>
                </a:ext>
              </a:extLst>
            </p:cNvPr>
            <p:cNvSpPr/>
            <p:nvPr/>
          </p:nvSpPr>
          <p:spPr bwMode="auto">
            <a:xfrm>
              <a:off x="7381875" y="4668838"/>
              <a:ext cx="654050" cy="374650"/>
            </a:xfrm>
            <a:custGeom>
              <a:avLst/>
              <a:gdLst>
                <a:gd name="T0" fmla="*/ 375 w 412"/>
                <a:gd name="T1" fmla="*/ 0 h 236"/>
                <a:gd name="T2" fmla="*/ 56 w 412"/>
                <a:gd name="T3" fmla="*/ 17 h 236"/>
                <a:gd name="T4" fmla="*/ 0 w 412"/>
                <a:gd name="T5" fmla="*/ 236 h 236"/>
                <a:gd name="T6" fmla="*/ 412 w 412"/>
                <a:gd name="T7" fmla="*/ 236 h 236"/>
                <a:gd name="T8" fmla="*/ 375 w 412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36">
                  <a:moveTo>
                    <a:pt x="375" y="0"/>
                  </a:moveTo>
                  <a:lnTo>
                    <a:pt x="56" y="17"/>
                  </a:lnTo>
                  <a:lnTo>
                    <a:pt x="0" y="236"/>
                  </a:lnTo>
                  <a:lnTo>
                    <a:pt x="412" y="236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2A7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isḷîḍê">
              <a:extLst>
                <a:ext uri="{FF2B5EF4-FFF2-40B4-BE49-F238E27FC236}">
                  <a16:creationId xmlns:a16="http://schemas.microsoft.com/office/drawing/2014/main" id="{CD9F44AA-FC54-4878-A62F-66ACE152CBD3}"/>
                </a:ext>
              </a:extLst>
            </p:cNvPr>
            <p:cNvSpPr/>
            <p:nvPr/>
          </p:nvSpPr>
          <p:spPr bwMode="auto">
            <a:xfrm>
              <a:off x="7381875" y="4668838"/>
              <a:ext cx="654050" cy="374650"/>
            </a:xfrm>
            <a:custGeom>
              <a:avLst/>
              <a:gdLst>
                <a:gd name="T0" fmla="*/ 375 w 412"/>
                <a:gd name="T1" fmla="*/ 0 h 236"/>
                <a:gd name="T2" fmla="*/ 56 w 412"/>
                <a:gd name="T3" fmla="*/ 17 h 236"/>
                <a:gd name="T4" fmla="*/ 0 w 412"/>
                <a:gd name="T5" fmla="*/ 236 h 236"/>
                <a:gd name="T6" fmla="*/ 412 w 412"/>
                <a:gd name="T7" fmla="*/ 236 h 236"/>
                <a:gd name="T8" fmla="*/ 375 w 412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36">
                  <a:moveTo>
                    <a:pt x="375" y="0"/>
                  </a:moveTo>
                  <a:lnTo>
                    <a:pt x="56" y="17"/>
                  </a:lnTo>
                  <a:lnTo>
                    <a:pt x="0" y="236"/>
                  </a:lnTo>
                  <a:lnTo>
                    <a:pt x="412" y="236"/>
                  </a:lnTo>
                  <a:lnTo>
                    <a:pt x="3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iś1ïḓe">
              <a:extLst>
                <a:ext uri="{FF2B5EF4-FFF2-40B4-BE49-F238E27FC236}">
                  <a16:creationId xmlns:a16="http://schemas.microsoft.com/office/drawing/2014/main" id="{A4A68E2E-3958-46D7-B5C5-F726DDE44BBA}"/>
                </a:ext>
              </a:extLst>
            </p:cNvPr>
            <p:cNvSpPr/>
            <p:nvPr/>
          </p:nvSpPr>
          <p:spPr bwMode="auto">
            <a:xfrm>
              <a:off x="8121650" y="4660901"/>
              <a:ext cx="11113" cy="0"/>
            </a:xfrm>
            <a:custGeom>
              <a:avLst/>
              <a:gdLst>
                <a:gd name="T0" fmla="*/ 7 w 7"/>
                <a:gd name="T1" fmla="*/ 0 w 7"/>
                <a:gd name="T2" fmla="*/ 7 w 7"/>
                <a:gd name="T3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7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iṥḻïḓé">
              <a:extLst>
                <a:ext uri="{FF2B5EF4-FFF2-40B4-BE49-F238E27FC236}">
                  <a16:creationId xmlns:a16="http://schemas.microsoft.com/office/drawing/2014/main" id="{276F2A1E-7986-4BBC-AB61-27265792928A}"/>
                </a:ext>
              </a:extLst>
            </p:cNvPr>
            <p:cNvSpPr/>
            <p:nvPr/>
          </p:nvSpPr>
          <p:spPr bwMode="auto">
            <a:xfrm>
              <a:off x="8121650" y="4660901"/>
              <a:ext cx="11113" cy="0"/>
            </a:xfrm>
            <a:custGeom>
              <a:avLst/>
              <a:gdLst>
                <a:gd name="T0" fmla="*/ 7 w 7"/>
                <a:gd name="T1" fmla="*/ 0 w 7"/>
                <a:gd name="T2" fmla="*/ 7 w 7"/>
                <a:gd name="T3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Sḻíḑè">
              <a:extLst>
                <a:ext uri="{FF2B5EF4-FFF2-40B4-BE49-F238E27FC236}">
                  <a16:creationId xmlns:a16="http://schemas.microsoft.com/office/drawing/2014/main" id="{8500CFA8-B449-4C0D-8754-9682B94146C6}"/>
                </a:ext>
              </a:extLst>
            </p:cNvPr>
            <p:cNvSpPr/>
            <p:nvPr/>
          </p:nvSpPr>
          <p:spPr bwMode="auto">
            <a:xfrm>
              <a:off x="8132763" y="4648201"/>
              <a:ext cx="106363" cy="12700"/>
            </a:xfrm>
            <a:custGeom>
              <a:avLst/>
              <a:gdLst>
                <a:gd name="T0" fmla="*/ 67 w 67"/>
                <a:gd name="T1" fmla="*/ 0 h 8"/>
                <a:gd name="T2" fmla="*/ 0 w 67"/>
                <a:gd name="T3" fmla="*/ 8 h 8"/>
                <a:gd name="T4" fmla="*/ 0 w 67"/>
                <a:gd name="T5" fmla="*/ 8 h 8"/>
                <a:gd name="T6" fmla="*/ 67 w 67"/>
                <a:gd name="T7" fmla="*/ 5 h 8"/>
                <a:gd name="T8" fmla="*/ 67 w 6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7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67" y="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A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ṥľíḑè">
              <a:extLst>
                <a:ext uri="{FF2B5EF4-FFF2-40B4-BE49-F238E27FC236}">
                  <a16:creationId xmlns:a16="http://schemas.microsoft.com/office/drawing/2014/main" id="{E44BFD5F-4291-4B93-8BA2-78D0C3E35696}"/>
                </a:ext>
              </a:extLst>
            </p:cNvPr>
            <p:cNvSpPr/>
            <p:nvPr/>
          </p:nvSpPr>
          <p:spPr bwMode="auto">
            <a:xfrm>
              <a:off x="8132763" y="4648201"/>
              <a:ext cx="106363" cy="12700"/>
            </a:xfrm>
            <a:custGeom>
              <a:avLst/>
              <a:gdLst>
                <a:gd name="T0" fmla="*/ 67 w 67"/>
                <a:gd name="T1" fmla="*/ 0 h 8"/>
                <a:gd name="T2" fmla="*/ 0 w 67"/>
                <a:gd name="T3" fmla="*/ 8 h 8"/>
                <a:gd name="T4" fmla="*/ 0 w 67"/>
                <a:gd name="T5" fmla="*/ 8 h 8"/>
                <a:gd name="T6" fmla="*/ 67 w 67"/>
                <a:gd name="T7" fmla="*/ 5 h 8"/>
                <a:gd name="T8" fmla="*/ 67 w 6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7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67" y="5"/>
                  </a:lnTo>
                  <a:lnTo>
                    <a:pt x="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ś1îḑe">
              <a:extLst>
                <a:ext uri="{FF2B5EF4-FFF2-40B4-BE49-F238E27FC236}">
                  <a16:creationId xmlns:a16="http://schemas.microsoft.com/office/drawing/2014/main" id="{C1ACC7D4-99B4-4B45-8D5D-3BEA406138F8}"/>
                </a:ext>
              </a:extLst>
            </p:cNvPr>
            <p:cNvSpPr/>
            <p:nvPr/>
          </p:nvSpPr>
          <p:spPr bwMode="auto">
            <a:xfrm>
              <a:off x="8121650" y="4656138"/>
              <a:ext cx="187325" cy="387350"/>
            </a:xfrm>
            <a:custGeom>
              <a:avLst/>
              <a:gdLst>
                <a:gd name="T0" fmla="*/ 74 w 118"/>
                <a:gd name="T1" fmla="*/ 0 h 244"/>
                <a:gd name="T2" fmla="*/ 7 w 118"/>
                <a:gd name="T3" fmla="*/ 3 h 244"/>
                <a:gd name="T4" fmla="*/ 0 w 118"/>
                <a:gd name="T5" fmla="*/ 3 h 244"/>
                <a:gd name="T6" fmla="*/ 0 w 118"/>
                <a:gd name="T7" fmla="*/ 3 h 244"/>
                <a:gd name="T8" fmla="*/ 40 w 118"/>
                <a:gd name="T9" fmla="*/ 244 h 244"/>
                <a:gd name="T10" fmla="*/ 118 w 118"/>
                <a:gd name="T11" fmla="*/ 244 h 244"/>
                <a:gd name="T12" fmla="*/ 74 w 118"/>
                <a:gd name="T1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44">
                  <a:moveTo>
                    <a:pt x="74" y="0"/>
                  </a:moveTo>
                  <a:lnTo>
                    <a:pt x="7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40" y="244"/>
                  </a:lnTo>
                  <a:lnTo>
                    <a:pt x="118" y="24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A7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ṧ1iḋé">
              <a:extLst>
                <a:ext uri="{FF2B5EF4-FFF2-40B4-BE49-F238E27FC236}">
                  <a16:creationId xmlns:a16="http://schemas.microsoft.com/office/drawing/2014/main" id="{6A4C6177-7EF8-4C07-95A9-1638615CB58E}"/>
                </a:ext>
              </a:extLst>
            </p:cNvPr>
            <p:cNvSpPr/>
            <p:nvPr/>
          </p:nvSpPr>
          <p:spPr bwMode="auto">
            <a:xfrm>
              <a:off x="8121650" y="4656138"/>
              <a:ext cx="187325" cy="387350"/>
            </a:xfrm>
            <a:custGeom>
              <a:avLst/>
              <a:gdLst>
                <a:gd name="T0" fmla="*/ 74 w 118"/>
                <a:gd name="T1" fmla="*/ 0 h 244"/>
                <a:gd name="T2" fmla="*/ 7 w 118"/>
                <a:gd name="T3" fmla="*/ 3 h 244"/>
                <a:gd name="T4" fmla="*/ 0 w 118"/>
                <a:gd name="T5" fmla="*/ 3 h 244"/>
                <a:gd name="T6" fmla="*/ 0 w 118"/>
                <a:gd name="T7" fmla="*/ 3 h 244"/>
                <a:gd name="T8" fmla="*/ 40 w 118"/>
                <a:gd name="T9" fmla="*/ 244 h 244"/>
                <a:gd name="T10" fmla="*/ 118 w 118"/>
                <a:gd name="T11" fmla="*/ 244 h 244"/>
                <a:gd name="T12" fmla="*/ 74 w 118"/>
                <a:gd name="T1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44">
                  <a:moveTo>
                    <a:pt x="74" y="0"/>
                  </a:moveTo>
                  <a:lnTo>
                    <a:pt x="7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40" y="244"/>
                  </a:lnTo>
                  <a:lnTo>
                    <a:pt x="118" y="244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íşļíḋè">
              <a:extLst>
                <a:ext uri="{FF2B5EF4-FFF2-40B4-BE49-F238E27FC236}">
                  <a16:creationId xmlns:a16="http://schemas.microsoft.com/office/drawing/2014/main" id="{B7F816C2-4DE8-483E-9D43-500297287D79}"/>
                </a:ext>
              </a:extLst>
            </p:cNvPr>
            <p:cNvSpPr/>
            <p:nvPr/>
          </p:nvSpPr>
          <p:spPr bwMode="auto">
            <a:xfrm>
              <a:off x="3019425" y="3340101"/>
              <a:ext cx="596900" cy="917575"/>
            </a:xfrm>
            <a:custGeom>
              <a:avLst/>
              <a:gdLst>
                <a:gd name="T0" fmla="*/ 30 w 152"/>
                <a:gd name="T1" fmla="*/ 39 h 234"/>
                <a:gd name="T2" fmla="*/ 94 w 152"/>
                <a:gd name="T3" fmla="*/ 24 h 234"/>
                <a:gd name="T4" fmla="*/ 85 w 152"/>
                <a:gd name="T5" fmla="*/ 0 h 234"/>
                <a:gd name="T6" fmla="*/ 0 w 152"/>
                <a:gd name="T7" fmla="*/ 17 h 234"/>
                <a:gd name="T8" fmla="*/ 152 w 152"/>
                <a:gd name="T9" fmla="*/ 199 h 234"/>
                <a:gd name="T10" fmla="*/ 146 w 152"/>
                <a:gd name="T11" fmla="*/ 181 h 234"/>
                <a:gd name="T12" fmla="*/ 30 w 152"/>
                <a:gd name="T13" fmla="*/ 3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234">
                  <a:moveTo>
                    <a:pt x="30" y="39"/>
                  </a:moveTo>
                  <a:cubicBezTo>
                    <a:pt x="94" y="24"/>
                    <a:pt x="94" y="24"/>
                    <a:pt x="94" y="24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27" y="234"/>
                    <a:pt x="152" y="199"/>
                  </a:cubicBezTo>
                  <a:cubicBezTo>
                    <a:pt x="146" y="181"/>
                    <a:pt x="146" y="181"/>
                    <a:pt x="146" y="181"/>
                  </a:cubicBezTo>
                  <a:cubicBezTo>
                    <a:pt x="58" y="192"/>
                    <a:pt x="30" y="39"/>
                    <a:pt x="30" y="39"/>
                  </a:cubicBezTo>
                </a:path>
              </a:pathLst>
            </a:custGeom>
            <a:solidFill>
              <a:srgbClr val="FF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ïşḷíďe">
              <a:extLst>
                <a:ext uri="{FF2B5EF4-FFF2-40B4-BE49-F238E27FC236}">
                  <a16:creationId xmlns:a16="http://schemas.microsoft.com/office/drawing/2014/main" id="{FC238BED-4506-4405-B60A-E4D9FFB5F001}"/>
                </a:ext>
              </a:extLst>
            </p:cNvPr>
            <p:cNvSpPr/>
            <p:nvPr/>
          </p:nvSpPr>
          <p:spPr bwMode="auto">
            <a:xfrm>
              <a:off x="4121150" y="3328988"/>
              <a:ext cx="509588" cy="865188"/>
            </a:xfrm>
            <a:custGeom>
              <a:avLst/>
              <a:gdLst>
                <a:gd name="T0" fmla="*/ 94 w 130"/>
                <a:gd name="T1" fmla="*/ 29 h 221"/>
                <a:gd name="T2" fmla="*/ 28 w 130"/>
                <a:gd name="T3" fmla="*/ 26 h 221"/>
                <a:gd name="T4" fmla="*/ 32 w 130"/>
                <a:gd name="T5" fmla="*/ 0 h 221"/>
                <a:gd name="T6" fmla="*/ 120 w 130"/>
                <a:gd name="T7" fmla="*/ 2 h 221"/>
                <a:gd name="T8" fmla="*/ 0 w 130"/>
                <a:gd name="T9" fmla="*/ 208 h 221"/>
                <a:gd name="T10" fmla="*/ 3 w 130"/>
                <a:gd name="T11" fmla="*/ 189 h 221"/>
                <a:gd name="T12" fmla="*/ 94 w 130"/>
                <a:gd name="T13" fmla="*/ 2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21">
                  <a:moveTo>
                    <a:pt x="94" y="29"/>
                  </a:moveTo>
                  <a:cubicBezTo>
                    <a:pt x="28" y="26"/>
                    <a:pt x="28" y="26"/>
                    <a:pt x="28" y="2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0" y="2"/>
                    <a:pt x="130" y="221"/>
                    <a:pt x="0" y="208"/>
                  </a:cubicBezTo>
                  <a:cubicBezTo>
                    <a:pt x="3" y="189"/>
                    <a:pt x="3" y="189"/>
                    <a:pt x="3" y="189"/>
                  </a:cubicBezTo>
                  <a:cubicBezTo>
                    <a:pt x="92" y="185"/>
                    <a:pt x="94" y="29"/>
                    <a:pt x="94" y="29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iṧľíḍê">
              <a:extLst>
                <a:ext uri="{FF2B5EF4-FFF2-40B4-BE49-F238E27FC236}">
                  <a16:creationId xmlns:a16="http://schemas.microsoft.com/office/drawing/2014/main" id="{26F72C7F-DB20-47B7-B5DC-69122ED0EDAB}"/>
                </a:ext>
              </a:extLst>
            </p:cNvPr>
            <p:cNvSpPr/>
            <p:nvPr/>
          </p:nvSpPr>
          <p:spPr bwMode="auto">
            <a:xfrm>
              <a:off x="3267075" y="3136901"/>
              <a:ext cx="1085850" cy="1312863"/>
            </a:xfrm>
            <a:custGeom>
              <a:avLst/>
              <a:gdLst>
                <a:gd name="T0" fmla="*/ 277 w 277"/>
                <a:gd name="T1" fmla="*/ 0 h 335"/>
                <a:gd name="T2" fmla="*/ 162 w 277"/>
                <a:gd name="T3" fmla="*/ 335 h 335"/>
                <a:gd name="T4" fmla="*/ 156 w 277"/>
                <a:gd name="T5" fmla="*/ 335 h 335"/>
                <a:gd name="T6" fmla="*/ 0 w 277"/>
                <a:gd name="T7" fmla="*/ 10 h 335"/>
                <a:gd name="T8" fmla="*/ 67 w 277"/>
                <a:gd name="T9" fmla="*/ 8 h 335"/>
                <a:gd name="T10" fmla="*/ 109 w 277"/>
                <a:gd name="T11" fmla="*/ 6 h 335"/>
                <a:gd name="T12" fmla="*/ 247 w 277"/>
                <a:gd name="T13" fmla="*/ 1 h 335"/>
                <a:gd name="T14" fmla="*/ 277 w 277"/>
                <a:gd name="T1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335">
                  <a:moveTo>
                    <a:pt x="277" y="0"/>
                  </a:moveTo>
                  <a:cubicBezTo>
                    <a:pt x="277" y="0"/>
                    <a:pt x="245" y="328"/>
                    <a:pt x="162" y="335"/>
                  </a:cubicBezTo>
                  <a:cubicBezTo>
                    <a:pt x="160" y="335"/>
                    <a:pt x="158" y="335"/>
                    <a:pt x="156" y="335"/>
                  </a:cubicBezTo>
                  <a:cubicBezTo>
                    <a:pt x="54" y="331"/>
                    <a:pt x="0" y="10"/>
                    <a:pt x="0" y="10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FB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ŝļîḑè">
              <a:extLst>
                <a:ext uri="{FF2B5EF4-FFF2-40B4-BE49-F238E27FC236}">
                  <a16:creationId xmlns:a16="http://schemas.microsoft.com/office/drawing/2014/main" id="{EB29CE84-F583-4115-8966-EEAF4AB6BDF9}"/>
                </a:ext>
              </a:extLst>
            </p:cNvPr>
            <p:cNvSpPr/>
            <p:nvPr/>
          </p:nvSpPr>
          <p:spPr bwMode="auto">
            <a:xfrm>
              <a:off x="3744913" y="4244976"/>
              <a:ext cx="312738" cy="747713"/>
            </a:xfrm>
            <a:custGeom>
              <a:avLst/>
              <a:gdLst>
                <a:gd name="T0" fmla="*/ 17 w 80"/>
                <a:gd name="T1" fmla="*/ 0 h 191"/>
                <a:gd name="T2" fmla="*/ 0 w 80"/>
                <a:gd name="T3" fmla="*/ 191 h 191"/>
                <a:gd name="T4" fmla="*/ 80 w 80"/>
                <a:gd name="T5" fmla="*/ 191 h 191"/>
                <a:gd name="T6" fmla="*/ 49 w 80"/>
                <a:gd name="T7" fmla="*/ 0 h 191"/>
                <a:gd name="T8" fmla="*/ 17 w 80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91">
                  <a:moveTo>
                    <a:pt x="17" y="0"/>
                  </a:moveTo>
                  <a:cubicBezTo>
                    <a:pt x="17" y="0"/>
                    <a:pt x="30" y="129"/>
                    <a:pt x="0" y="191"/>
                  </a:cubicBezTo>
                  <a:cubicBezTo>
                    <a:pt x="80" y="191"/>
                    <a:pt x="80" y="191"/>
                    <a:pt x="80" y="191"/>
                  </a:cubicBezTo>
                  <a:cubicBezTo>
                    <a:pt x="80" y="191"/>
                    <a:pt x="45" y="46"/>
                    <a:pt x="49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FFB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ṥḻïďê">
              <a:extLst>
                <a:ext uri="{FF2B5EF4-FFF2-40B4-BE49-F238E27FC236}">
                  <a16:creationId xmlns:a16="http://schemas.microsoft.com/office/drawing/2014/main" id="{A9146BE0-677F-4024-83D4-07B232588C91}"/>
                </a:ext>
              </a:extLst>
            </p:cNvPr>
            <p:cNvSpPr/>
            <p:nvPr/>
          </p:nvSpPr>
          <p:spPr bwMode="auto">
            <a:xfrm>
              <a:off x="3317875" y="5037138"/>
              <a:ext cx="1152525" cy="77788"/>
            </a:xfrm>
            <a:custGeom>
              <a:avLst/>
              <a:gdLst>
                <a:gd name="T0" fmla="*/ 0 w 726"/>
                <a:gd name="T1" fmla="*/ 49 h 49"/>
                <a:gd name="T2" fmla="*/ 44 w 726"/>
                <a:gd name="T3" fmla="*/ 14 h 49"/>
                <a:gd name="T4" fmla="*/ 691 w 726"/>
                <a:gd name="T5" fmla="*/ 0 h 49"/>
                <a:gd name="T6" fmla="*/ 726 w 726"/>
                <a:gd name="T7" fmla="*/ 49 h 49"/>
                <a:gd name="T8" fmla="*/ 0 w 726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6" h="49">
                  <a:moveTo>
                    <a:pt x="0" y="49"/>
                  </a:moveTo>
                  <a:lnTo>
                    <a:pt x="44" y="14"/>
                  </a:lnTo>
                  <a:lnTo>
                    <a:pt x="691" y="0"/>
                  </a:lnTo>
                  <a:lnTo>
                    <a:pt x="726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îṧḷidé">
              <a:extLst>
                <a:ext uri="{FF2B5EF4-FFF2-40B4-BE49-F238E27FC236}">
                  <a16:creationId xmlns:a16="http://schemas.microsoft.com/office/drawing/2014/main" id="{034E89E3-CE58-4E8A-8D08-6552FEEC6AE8}"/>
                </a:ext>
              </a:extLst>
            </p:cNvPr>
            <p:cNvSpPr/>
            <p:nvPr/>
          </p:nvSpPr>
          <p:spPr bwMode="auto">
            <a:xfrm>
              <a:off x="3451225" y="4954588"/>
              <a:ext cx="901700" cy="101600"/>
            </a:xfrm>
            <a:custGeom>
              <a:avLst/>
              <a:gdLst>
                <a:gd name="T0" fmla="*/ 0 w 568"/>
                <a:gd name="T1" fmla="*/ 64 h 64"/>
                <a:gd name="T2" fmla="*/ 52 w 568"/>
                <a:gd name="T3" fmla="*/ 12 h 64"/>
                <a:gd name="T4" fmla="*/ 550 w 568"/>
                <a:gd name="T5" fmla="*/ 0 h 64"/>
                <a:gd name="T6" fmla="*/ 568 w 568"/>
                <a:gd name="T7" fmla="*/ 52 h 64"/>
                <a:gd name="T8" fmla="*/ 0 w 568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64">
                  <a:moveTo>
                    <a:pt x="0" y="64"/>
                  </a:moveTo>
                  <a:lnTo>
                    <a:pt x="52" y="12"/>
                  </a:lnTo>
                  <a:lnTo>
                    <a:pt x="550" y="0"/>
                  </a:lnTo>
                  <a:lnTo>
                    <a:pt x="568" y="5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A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ïšlïḑé">
              <a:extLst>
                <a:ext uri="{FF2B5EF4-FFF2-40B4-BE49-F238E27FC236}">
                  <a16:creationId xmlns:a16="http://schemas.microsoft.com/office/drawing/2014/main" id="{B901C928-1F6E-46F1-87E0-63C467781307}"/>
                </a:ext>
              </a:extLst>
            </p:cNvPr>
            <p:cNvSpPr/>
            <p:nvPr/>
          </p:nvSpPr>
          <p:spPr bwMode="auto">
            <a:xfrm>
              <a:off x="3267075" y="3168651"/>
              <a:ext cx="552450" cy="1268413"/>
            </a:xfrm>
            <a:custGeom>
              <a:avLst/>
              <a:gdLst>
                <a:gd name="T0" fmla="*/ 67 w 141"/>
                <a:gd name="T1" fmla="*/ 0 h 324"/>
                <a:gd name="T2" fmla="*/ 67 w 141"/>
                <a:gd name="T3" fmla="*/ 0 h 324"/>
                <a:gd name="T4" fmla="*/ 0 w 141"/>
                <a:gd name="T5" fmla="*/ 2 h 324"/>
                <a:gd name="T6" fmla="*/ 141 w 141"/>
                <a:gd name="T7" fmla="*/ 324 h 324"/>
                <a:gd name="T8" fmla="*/ 141 w 141"/>
                <a:gd name="T9" fmla="*/ 311 h 324"/>
                <a:gd name="T10" fmla="*/ 67 w 141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324">
                  <a:moveTo>
                    <a:pt x="67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49" y="293"/>
                    <a:pt x="141" y="324"/>
                  </a:cubicBezTo>
                  <a:cubicBezTo>
                    <a:pt x="141" y="320"/>
                    <a:pt x="141" y="315"/>
                    <a:pt x="141" y="311"/>
                  </a:cubicBezTo>
                  <a:cubicBezTo>
                    <a:pt x="77" y="247"/>
                    <a:pt x="68" y="74"/>
                    <a:pt x="67" y="0"/>
                  </a:cubicBezTo>
                </a:path>
              </a:pathLst>
            </a:custGeom>
            <a:solidFill>
              <a:srgbClr val="FF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Sliḑê">
              <a:extLst>
                <a:ext uri="{FF2B5EF4-FFF2-40B4-BE49-F238E27FC236}">
                  <a16:creationId xmlns:a16="http://schemas.microsoft.com/office/drawing/2014/main" id="{1FD98A4E-0BEC-4B4F-A810-232651EDFE64}"/>
                </a:ext>
              </a:extLst>
            </p:cNvPr>
            <p:cNvSpPr/>
            <p:nvPr/>
          </p:nvSpPr>
          <p:spPr bwMode="auto">
            <a:xfrm>
              <a:off x="3819525" y="4386263"/>
              <a:ext cx="82550" cy="63500"/>
            </a:xfrm>
            <a:custGeom>
              <a:avLst/>
              <a:gdLst>
                <a:gd name="T0" fmla="*/ 0 w 21"/>
                <a:gd name="T1" fmla="*/ 0 h 16"/>
                <a:gd name="T2" fmla="*/ 0 w 21"/>
                <a:gd name="T3" fmla="*/ 13 h 16"/>
                <a:gd name="T4" fmla="*/ 15 w 21"/>
                <a:gd name="T5" fmla="*/ 16 h 16"/>
                <a:gd name="T6" fmla="*/ 21 w 21"/>
                <a:gd name="T7" fmla="*/ 16 h 16"/>
                <a:gd name="T8" fmla="*/ 0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0" y="0"/>
                  </a:moveTo>
                  <a:cubicBezTo>
                    <a:pt x="0" y="4"/>
                    <a:pt x="0" y="9"/>
                    <a:pt x="0" y="13"/>
                  </a:cubicBezTo>
                  <a:cubicBezTo>
                    <a:pt x="5" y="15"/>
                    <a:pt x="10" y="16"/>
                    <a:pt x="15" y="16"/>
                  </a:cubicBezTo>
                  <a:cubicBezTo>
                    <a:pt x="19" y="16"/>
                    <a:pt x="21" y="16"/>
                    <a:pt x="21" y="16"/>
                  </a:cubicBezTo>
                  <a:cubicBezTo>
                    <a:pt x="13" y="12"/>
                    <a:pt x="6" y="7"/>
                    <a:pt x="0" y="0"/>
                  </a:cubicBezTo>
                </a:path>
              </a:pathLst>
            </a:custGeom>
            <a:solidFill>
              <a:srgbClr val="FF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îṣľiḑé">
              <a:extLst>
                <a:ext uri="{FF2B5EF4-FFF2-40B4-BE49-F238E27FC236}">
                  <a16:creationId xmlns:a16="http://schemas.microsoft.com/office/drawing/2014/main" id="{9B543F8C-E714-4A51-AF9F-C5F929DD3B64}"/>
                </a:ext>
              </a:extLst>
            </p:cNvPr>
            <p:cNvSpPr/>
            <p:nvPr/>
          </p:nvSpPr>
          <p:spPr bwMode="auto">
            <a:xfrm>
              <a:off x="3694113" y="3141663"/>
              <a:ext cx="541338" cy="1182688"/>
            </a:xfrm>
            <a:custGeom>
              <a:avLst/>
              <a:gdLst>
                <a:gd name="T0" fmla="*/ 138 w 138"/>
                <a:gd name="T1" fmla="*/ 0 h 302"/>
                <a:gd name="T2" fmla="*/ 0 w 138"/>
                <a:gd name="T3" fmla="*/ 5 h 302"/>
                <a:gd name="T4" fmla="*/ 41 w 138"/>
                <a:gd name="T5" fmla="*/ 282 h 302"/>
                <a:gd name="T6" fmla="*/ 62 w 138"/>
                <a:gd name="T7" fmla="*/ 282 h 302"/>
                <a:gd name="T8" fmla="*/ 62 w 138"/>
                <a:gd name="T9" fmla="*/ 282 h 302"/>
                <a:gd name="T10" fmla="*/ 62 w 138"/>
                <a:gd name="T11" fmla="*/ 301 h 302"/>
                <a:gd name="T12" fmla="*/ 67 w 138"/>
                <a:gd name="T13" fmla="*/ 302 h 302"/>
                <a:gd name="T14" fmla="*/ 138 w 138"/>
                <a:gd name="T1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02">
                  <a:moveTo>
                    <a:pt x="138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79"/>
                    <a:pt x="8" y="228"/>
                    <a:pt x="41" y="282"/>
                  </a:cubicBezTo>
                  <a:cubicBezTo>
                    <a:pt x="62" y="282"/>
                    <a:pt x="62" y="282"/>
                    <a:pt x="62" y="282"/>
                  </a:cubicBezTo>
                  <a:cubicBezTo>
                    <a:pt x="62" y="282"/>
                    <a:pt x="62" y="282"/>
                    <a:pt x="62" y="282"/>
                  </a:cubicBezTo>
                  <a:cubicBezTo>
                    <a:pt x="62" y="287"/>
                    <a:pt x="62" y="294"/>
                    <a:pt x="62" y="301"/>
                  </a:cubicBezTo>
                  <a:cubicBezTo>
                    <a:pt x="64" y="301"/>
                    <a:pt x="65" y="302"/>
                    <a:pt x="67" y="302"/>
                  </a:cubicBezTo>
                  <a:cubicBezTo>
                    <a:pt x="114" y="302"/>
                    <a:pt x="132" y="98"/>
                    <a:pt x="138" y="0"/>
                  </a:cubicBezTo>
                </a:path>
              </a:pathLst>
            </a:custGeom>
            <a:solidFill>
              <a:srgbClr val="FF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iṣľiḍé">
              <a:extLst>
                <a:ext uri="{FF2B5EF4-FFF2-40B4-BE49-F238E27FC236}">
                  <a16:creationId xmlns:a16="http://schemas.microsoft.com/office/drawing/2014/main" id="{E1A788C2-FD2D-410D-8A0F-3D9B4CD0C68D}"/>
                </a:ext>
              </a:extLst>
            </p:cNvPr>
            <p:cNvSpPr/>
            <p:nvPr/>
          </p:nvSpPr>
          <p:spPr bwMode="auto">
            <a:xfrm>
              <a:off x="3854450" y="4244976"/>
              <a:ext cx="82550" cy="74613"/>
            </a:xfrm>
            <a:custGeom>
              <a:avLst/>
              <a:gdLst>
                <a:gd name="T0" fmla="*/ 21 w 21"/>
                <a:gd name="T1" fmla="*/ 0 h 19"/>
                <a:gd name="T2" fmla="*/ 0 w 21"/>
                <a:gd name="T3" fmla="*/ 0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0"/>
                    <a:pt x="13" y="17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2"/>
                    <a:pt x="21" y="5"/>
                    <a:pt x="21" y="0"/>
                  </a:cubicBezTo>
                </a:path>
              </a:pathLst>
            </a:custGeom>
            <a:solidFill>
              <a:srgbClr val="FF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ís1îḓe">
              <a:extLst>
                <a:ext uri="{FF2B5EF4-FFF2-40B4-BE49-F238E27FC236}">
                  <a16:creationId xmlns:a16="http://schemas.microsoft.com/office/drawing/2014/main" id="{7D527DB1-20CB-4569-AF28-16BE0B2A4B45}"/>
                </a:ext>
              </a:extLst>
            </p:cNvPr>
            <p:cNvSpPr/>
            <p:nvPr/>
          </p:nvSpPr>
          <p:spPr bwMode="auto">
            <a:xfrm>
              <a:off x="4073525" y="3344863"/>
              <a:ext cx="176213" cy="833438"/>
            </a:xfrm>
            <a:custGeom>
              <a:avLst/>
              <a:gdLst>
                <a:gd name="T0" fmla="*/ 38 w 45"/>
                <a:gd name="T1" fmla="*/ 3 h 213"/>
                <a:gd name="T2" fmla="*/ 33 w 45"/>
                <a:gd name="T3" fmla="*/ 3 h 213"/>
                <a:gd name="T4" fmla="*/ 32 w 45"/>
                <a:gd name="T5" fmla="*/ 50 h 213"/>
                <a:gd name="T6" fmla="*/ 27 w 45"/>
                <a:gd name="T7" fmla="*/ 107 h 213"/>
                <a:gd name="T8" fmla="*/ 17 w 45"/>
                <a:gd name="T9" fmla="*/ 155 h 213"/>
                <a:gd name="T10" fmla="*/ 1 w 45"/>
                <a:gd name="T11" fmla="*/ 208 h 213"/>
                <a:gd name="T12" fmla="*/ 8 w 45"/>
                <a:gd name="T13" fmla="*/ 210 h 213"/>
                <a:gd name="T14" fmla="*/ 24 w 45"/>
                <a:gd name="T15" fmla="*/ 162 h 213"/>
                <a:gd name="T16" fmla="*/ 36 w 45"/>
                <a:gd name="T17" fmla="*/ 106 h 213"/>
                <a:gd name="T18" fmla="*/ 38 w 45"/>
                <a:gd name="T19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213">
                  <a:moveTo>
                    <a:pt x="38" y="3"/>
                  </a:moveTo>
                  <a:cubicBezTo>
                    <a:pt x="37" y="0"/>
                    <a:pt x="33" y="0"/>
                    <a:pt x="33" y="3"/>
                  </a:cubicBezTo>
                  <a:cubicBezTo>
                    <a:pt x="31" y="19"/>
                    <a:pt x="33" y="35"/>
                    <a:pt x="32" y="50"/>
                  </a:cubicBezTo>
                  <a:cubicBezTo>
                    <a:pt x="31" y="69"/>
                    <a:pt x="30" y="88"/>
                    <a:pt x="27" y="107"/>
                  </a:cubicBezTo>
                  <a:cubicBezTo>
                    <a:pt x="24" y="123"/>
                    <a:pt x="21" y="139"/>
                    <a:pt x="17" y="155"/>
                  </a:cubicBezTo>
                  <a:cubicBezTo>
                    <a:pt x="12" y="173"/>
                    <a:pt x="5" y="190"/>
                    <a:pt x="1" y="208"/>
                  </a:cubicBezTo>
                  <a:cubicBezTo>
                    <a:pt x="0" y="212"/>
                    <a:pt x="6" y="213"/>
                    <a:pt x="8" y="210"/>
                  </a:cubicBezTo>
                  <a:cubicBezTo>
                    <a:pt x="16" y="196"/>
                    <a:pt x="20" y="178"/>
                    <a:pt x="24" y="162"/>
                  </a:cubicBezTo>
                  <a:cubicBezTo>
                    <a:pt x="29" y="144"/>
                    <a:pt x="33" y="125"/>
                    <a:pt x="36" y="106"/>
                  </a:cubicBezTo>
                  <a:cubicBezTo>
                    <a:pt x="41" y="73"/>
                    <a:pt x="45" y="35"/>
                    <a:pt x="3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ṧḷïḍè">
              <a:extLst>
                <a:ext uri="{FF2B5EF4-FFF2-40B4-BE49-F238E27FC236}">
                  <a16:creationId xmlns:a16="http://schemas.microsoft.com/office/drawing/2014/main" id="{5EACE04C-D91D-4597-9B9F-FC387E7A67AC}"/>
                </a:ext>
              </a:extLst>
            </p:cNvPr>
            <p:cNvSpPr/>
            <p:nvPr/>
          </p:nvSpPr>
          <p:spPr bwMode="auto">
            <a:xfrm>
              <a:off x="3995738" y="4210051"/>
              <a:ext cx="74613" cy="114300"/>
            </a:xfrm>
            <a:custGeom>
              <a:avLst/>
              <a:gdLst>
                <a:gd name="T0" fmla="*/ 10 w 19"/>
                <a:gd name="T1" fmla="*/ 5 h 29"/>
                <a:gd name="T2" fmla="*/ 6 w 19"/>
                <a:gd name="T3" fmla="*/ 15 h 29"/>
                <a:gd name="T4" fmla="*/ 1 w 19"/>
                <a:gd name="T5" fmla="*/ 24 h 29"/>
                <a:gd name="T6" fmla="*/ 7 w 19"/>
                <a:gd name="T7" fmla="*/ 27 h 29"/>
                <a:gd name="T8" fmla="*/ 18 w 19"/>
                <a:gd name="T9" fmla="*/ 7 h 29"/>
                <a:gd name="T10" fmla="*/ 10 w 19"/>
                <a:gd name="T1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9">
                  <a:moveTo>
                    <a:pt x="10" y="5"/>
                  </a:moveTo>
                  <a:cubicBezTo>
                    <a:pt x="8" y="8"/>
                    <a:pt x="7" y="12"/>
                    <a:pt x="6" y="15"/>
                  </a:cubicBezTo>
                  <a:cubicBezTo>
                    <a:pt x="4" y="18"/>
                    <a:pt x="2" y="21"/>
                    <a:pt x="1" y="24"/>
                  </a:cubicBezTo>
                  <a:cubicBezTo>
                    <a:pt x="0" y="27"/>
                    <a:pt x="4" y="29"/>
                    <a:pt x="7" y="27"/>
                  </a:cubicBezTo>
                  <a:cubicBezTo>
                    <a:pt x="12" y="22"/>
                    <a:pt x="16" y="14"/>
                    <a:pt x="18" y="7"/>
                  </a:cubicBezTo>
                  <a:cubicBezTo>
                    <a:pt x="19" y="2"/>
                    <a:pt x="11" y="0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ṥlïďè">
              <a:extLst>
                <a:ext uri="{FF2B5EF4-FFF2-40B4-BE49-F238E27FC236}">
                  <a16:creationId xmlns:a16="http://schemas.microsoft.com/office/drawing/2014/main" id="{757FE31D-B625-4302-A050-3D2FF8A214E2}"/>
                </a:ext>
              </a:extLst>
            </p:cNvPr>
            <p:cNvSpPr/>
            <p:nvPr/>
          </p:nvSpPr>
          <p:spPr bwMode="auto">
            <a:xfrm>
              <a:off x="3240088" y="3128963"/>
              <a:ext cx="1127125" cy="192088"/>
            </a:xfrm>
            <a:custGeom>
              <a:avLst/>
              <a:gdLst>
                <a:gd name="T0" fmla="*/ 1 w 288"/>
                <a:gd name="T1" fmla="*/ 13 h 49"/>
                <a:gd name="T2" fmla="*/ 288 w 288"/>
                <a:gd name="T3" fmla="*/ 0 h 49"/>
                <a:gd name="T4" fmla="*/ 285 w 288"/>
                <a:gd name="T5" fmla="*/ 20 h 49"/>
                <a:gd name="T6" fmla="*/ 0 w 288"/>
                <a:gd name="T7" fmla="*/ 31 h 49"/>
                <a:gd name="T8" fmla="*/ 1 w 288"/>
                <a:gd name="T9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9">
                  <a:moveTo>
                    <a:pt x="1" y="13"/>
                  </a:moveTo>
                  <a:cubicBezTo>
                    <a:pt x="288" y="0"/>
                    <a:pt x="288" y="0"/>
                    <a:pt x="288" y="0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5" y="20"/>
                    <a:pt x="159" y="49"/>
                    <a:pt x="0" y="31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FFA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ṧḻiḋe">
              <a:extLst>
                <a:ext uri="{FF2B5EF4-FFF2-40B4-BE49-F238E27FC236}">
                  <a16:creationId xmlns:a16="http://schemas.microsoft.com/office/drawing/2014/main" id="{B6DC7E5C-5F87-4B93-8A82-C971C475EEB3}"/>
                </a:ext>
              </a:extLst>
            </p:cNvPr>
            <p:cNvSpPr/>
            <p:nvPr/>
          </p:nvSpPr>
          <p:spPr bwMode="auto">
            <a:xfrm>
              <a:off x="3243263" y="3043238"/>
              <a:ext cx="1123950" cy="173038"/>
            </a:xfrm>
            <a:custGeom>
              <a:avLst/>
              <a:gdLst>
                <a:gd name="T0" fmla="*/ 287 w 287"/>
                <a:gd name="T1" fmla="*/ 22 h 44"/>
                <a:gd name="T2" fmla="*/ 259 w 287"/>
                <a:gd name="T3" fmla="*/ 27 h 44"/>
                <a:gd name="T4" fmla="*/ 31 w 287"/>
                <a:gd name="T5" fmla="*/ 38 h 44"/>
                <a:gd name="T6" fmla="*/ 0 w 287"/>
                <a:gd name="T7" fmla="*/ 35 h 44"/>
                <a:gd name="T8" fmla="*/ 287 w 287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44">
                  <a:moveTo>
                    <a:pt x="287" y="22"/>
                  </a:moveTo>
                  <a:cubicBezTo>
                    <a:pt x="277" y="24"/>
                    <a:pt x="268" y="26"/>
                    <a:pt x="259" y="27"/>
                  </a:cubicBezTo>
                  <a:cubicBezTo>
                    <a:pt x="157" y="44"/>
                    <a:pt x="74" y="42"/>
                    <a:pt x="31" y="38"/>
                  </a:cubicBezTo>
                  <a:cubicBezTo>
                    <a:pt x="11" y="37"/>
                    <a:pt x="0" y="35"/>
                    <a:pt x="0" y="35"/>
                  </a:cubicBezTo>
                  <a:cubicBezTo>
                    <a:pt x="140" y="0"/>
                    <a:pt x="287" y="22"/>
                    <a:pt x="287" y="22"/>
                  </a:cubicBezTo>
                  <a:close/>
                </a:path>
              </a:pathLst>
            </a:custGeom>
            <a:solidFill>
              <a:srgbClr val="DB9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îṣliḋè">
              <a:extLst>
                <a:ext uri="{FF2B5EF4-FFF2-40B4-BE49-F238E27FC236}">
                  <a16:creationId xmlns:a16="http://schemas.microsoft.com/office/drawing/2014/main" id="{1F85AB32-ABE0-43DD-AF42-DB00224CC68C}"/>
                </a:ext>
              </a:extLst>
            </p:cNvPr>
            <p:cNvSpPr/>
            <p:nvPr/>
          </p:nvSpPr>
          <p:spPr bwMode="auto">
            <a:xfrm>
              <a:off x="3365500" y="3121026"/>
              <a:ext cx="892175" cy="95250"/>
            </a:xfrm>
            <a:custGeom>
              <a:avLst/>
              <a:gdLst>
                <a:gd name="T0" fmla="*/ 228 w 228"/>
                <a:gd name="T1" fmla="*/ 7 h 24"/>
                <a:gd name="T2" fmla="*/ 0 w 228"/>
                <a:gd name="T3" fmla="*/ 18 h 24"/>
                <a:gd name="T4" fmla="*/ 228 w 228"/>
                <a:gd name="T5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" h="24">
                  <a:moveTo>
                    <a:pt x="228" y="7"/>
                  </a:moveTo>
                  <a:cubicBezTo>
                    <a:pt x="126" y="24"/>
                    <a:pt x="43" y="22"/>
                    <a:pt x="0" y="18"/>
                  </a:cubicBezTo>
                  <a:cubicBezTo>
                    <a:pt x="91" y="0"/>
                    <a:pt x="181" y="3"/>
                    <a:pt x="228" y="7"/>
                  </a:cubicBezTo>
                  <a:close/>
                </a:path>
              </a:pathLst>
            </a:custGeom>
            <a:solidFill>
              <a:srgbClr val="A86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ŝļîḍè">
              <a:extLst>
                <a:ext uri="{FF2B5EF4-FFF2-40B4-BE49-F238E27FC236}">
                  <a16:creationId xmlns:a16="http://schemas.microsoft.com/office/drawing/2014/main" id="{BC59AA50-E0EA-4342-99E1-02441C9E8738}"/>
                </a:ext>
              </a:extLst>
            </p:cNvPr>
            <p:cNvSpPr/>
            <p:nvPr/>
          </p:nvSpPr>
          <p:spPr bwMode="auto">
            <a:xfrm>
              <a:off x="4470400" y="4370388"/>
              <a:ext cx="857250" cy="760413"/>
            </a:xfrm>
            <a:custGeom>
              <a:avLst/>
              <a:gdLst>
                <a:gd name="T0" fmla="*/ 193 w 219"/>
                <a:gd name="T1" fmla="*/ 159 h 194"/>
                <a:gd name="T2" fmla="*/ 168 w 219"/>
                <a:gd name="T3" fmla="*/ 184 h 194"/>
                <a:gd name="T4" fmla="*/ 129 w 219"/>
                <a:gd name="T5" fmla="*/ 185 h 194"/>
                <a:gd name="T6" fmla="*/ 98 w 219"/>
                <a:gd name="T7" fmla="*/ 183 h 194"/>
                <a:gd name="T8" fmla="*/ 59 w 219"/>
                <a:gd name="T9" fmla="*/ 188 h 194"/>
                <a:gd name="T10" fmla="*/ 9 w 219"/>
                <a:gd name="T11" fmla="*/ 127 h 194"/>
                <a:gd name="T12" fmla="*/ 0 w 219"/>
                <a:gd name="T13" fmla="*/ 80 h 194"/>
                <a:gd name="T14" fmla="*/ 13 w 219"/>
                <a:gd name="T15" fmla="*/ 33 h 194"/>
                <a:gd name="T16" fmla="*/ 53 w 219"/>
                <a:gd name="T17" fmla="*/ 6 h 194"/>
                <a:gd name="T18" fmla="*/ 102 w 219"/>
                <a:gd name="T19" fmla="*/ 21 h 194"/>
                <a:gd name="T20" fmla="*/ 139 w 219"/>
                <a:gd name="T21" fmla="*/ 8 h 194"/>
                <a:gd name="T22" fmla="*/ 181 w 219"/>
                <a:gd name="T23" fmla="*/ 4 h 194"/>
                <a:gd name="T24" fmla="*/ 207 w 219"/>
                <a:gd name="T25" fmla="*/ 30 h 194"/>
                <a:gd name="T26" fmla="*/ 214 w 219"/>
                <a:gd name="T27" fmla="*/ 56 h 194"/>
                <a:gd name="T28" fmla="*/ 193 w 219"/>
                <a:gd name="T29" fmla="*/ 15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9" h="194">
                  <a:moveTo>
                    <a:pt x="193" y="159"/>
                  </a:moveTo>
                  <a:cubicBezTo>
                    <a:pt x="187" y="170"/>
                    <a:pt x="179" y="179"/>
                    <a:pt x="168" y="184"/>
                  </a:cubicBezTo>
                  <a:cubicBezTo>
                    <a:pt x="156" y="189"/>
                    <a:pt x="142" y="187"/>
                    <a:pt x="129" y="185"/>
                  </a:cubicBezTo>
                  <a:cubicBezTo>
                    <a:pt x="118" y="183"/>
                    <a:pt x="108" y="181"/>
                    <a:pt x="98" y="183"/>
                  </a:cubicBezTo>
                  <a:cubicBezTo>
                    <a:pt x="86" y="185"/>
                    <a:pt x="69" y="194"/>
                    <a:pt x="59" y="188"/>
                  </a:cubicBezTo>
                  <a:cubicBezTo>
                    <a:pt x="36" y="174"/>
                    <a:pt x="19" y="152"/>
                    <a:pt x="9" y="127"/>
                  </a:cubicBezTo>
                  <a:cubicBezTo>
                    <a:pt x="3" y="112"/>
                    <a:pt x="0" y="96"/>
                    <a:pt x="0" y="80"/>
                  </a:cubicBezTo>
                  <a:cubicBezTo>
                    <a:pt x="0" y="63"/>
                    <a:pt x="4" y="46"/>
                    <a:pt x="13" y="33"/>
                  </a:cubicBezTo>
                  <a:cubicBezTo>
                    <a:pt x="22" y="19"/>
                    <a:pt x="37" y="8"/>
                    <a:pt x="53" y="6"/>
                  </a:cubicBezTo>
                  <a:cubicBezTo>
                    <a:pt x="70" y="5"/>
                    <a:pt x="87" y="13"/>
                    <a:pt x="102" y="21"/>
                  </a:cubicBezTo>
                  <a:cubicBezTo>
                    <a:pt x="114" y="20"/>
                    <a:pt x="129" y="13"/>
                    <a:pt x="139" y="8"/>
                  </a:cubicBezTo>
                  <a:cubicBezTo>
                    <a:pt x="153" y="3"/>
                    <a:pt x="168" y="0"/>
                    <a:pt x="181" y="4"/>
                  </a:cubicBezTo>
                  <a:cubicBezTo>
                    <a:pt x="193" y="9"/>
                    <a:pt x="201" y="19"/>
                    <a:pt x="207" y="30"/>
                  </a:cubicBezTo>
                  <a:cubicBezTo>
                    <a:pt x="210" y="38"/>
                    <a:pt x="213" y="47"/>
                    <a:pt x="214" y="56"/>
                  </a:cubicBezTo>
                  <a:cubicBezTo>
                    <a:pt x="219" y="91"/>
                    <a:pt x="212" y="129"/>
                    <a:pt x="193" y="159"/>
                  </a:cubicBezTo>
                </a:path>
              </a:pathLst>
            </a:custGeom>
            <a:solidFill>
              <a:srgbClr val="E73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Sľiḓé">
              <a:extLst>
                <a:ext uri="{FF2B5EF4-FFF2-40B4-BE49-F238E27FC236}">
                  <a16:creationId xmlns:a16="http://schemas.microsoft.com/office/drawing/2014/main" id="{4AA6286D-AAF4-4F40-A269-B05F2A3BA521}"/>
                </a:ext>
              </a:extLst>
            </p:cNvPr>
            <p:cNvSpPr/>
            <p:nvPr/>
          </p:nvSpPr>
          <p:spPr bwMode="auto">
            <a:xfrm>
              <a:off x="4505325" y="4487863"/>
              <a:ext cx="822325" cy="642938"/>
            </a:xfrm>
            <a:custGeom>
              <a:avLst/>
              <a:gdLst>
                <a:gd name="T0" fmla="*/ 184 w 210"/>
                <a:gd name="T1" fmla="*/ 129 h 164"/>
                <a:gd name="T2" fmla="*/ 159 w 210"/>
                <a:gd name="T3" fmla="*/ 154 h 164"/>
                <a:gd name="T4" fmla="*/ 120 w 210"/>
                <a:gd name="T5" fmla="*/ 155 h 164"/>
                <a:gd name="T6" fmla="*/ 89 w 210"/>
                <a:gd name="T7" fmla="*/ 153 h 164"/>
                <a:gd name="T8" fmla="*/ 50 w 210"/>
                <a:gd name="T9" fmla="*/ 158 h 164"/>
                <a:gd name="T10" fmla="*/ 0 w 210"/>
                <a:gd name="T11" fmla="*/ 97 h 164"/>
                <a:gd name="T12" fmla="*/ 13 w 210"/>
                <a:gd name="T13" fmla="*/ 106 h 164"/>
                <a:gd name="T14" fmla="*/ 94 w 210"/>
                <a:gd name="T15" fmla="*/ 117 h 164"/>
                <a:gd name="T16" fmla="*/ 164 w 210"/>
                <a:gd name="T17" fmla="*/ 74 h 164"/>
                <a:gd name="T18" fmla="*/ 198 w 210"/>
                <a:gd name="T19" fmla="*/ 0 h 164"/>
                <a:gd name="T20" fmla="*/ 205 w 210"/>
                <a:gd name="T21" fmla="*/ 26 h 164"/>
                <a:gd name="T22" fmla="*/ 184 w 210"/>
                <a:gd name="T23" fmla="*/ 12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164">
                  <a:moveTo>
                    <a:pt x="184" y="129"/>
                  </a:moveTo>
                  <a:cubicBezTo>
                    <a:pt x="178" y="140"/>
                    <a:pt x="170" y="149"/>
                    <a:pt x="159" y="154"/>
                  </a:cubicBezTo>
                  <a:cubicBezTo>
                    <a:pt x="147" y="159"/>
                    <a:pt x="133" y="157"/>
                    <a:pt x="120" y="155"/>
                  </a:cubicBezTo>
                  <a:cubicBezTo>
                    <a:pt x="109" y="153"/>
                    <a:pt x="99" y="151"/>
                    <a:pt x="89" y="153"/>
                  </a:cubicBezTo>
                  <a:cubicBezTo>
                    <a:pt x="77" y="155"/>
                    <a:pt x="60" y="164"/>
                    <a:pt x="50" y="158"/>
                  </a:cubicBezTo>
                  <a:cubicBezTo>
                    <a:pt x="27" y="144"/>
                    <a:pt x="10" y="122"/>
                    <a:pt x="0" y="97"/>
                  </a:cubicBezTo>
                  <a:cubicBezTo>
                    <a:pt x="4" y="100"/>
                    <a:pt x="8" y="103"/>
                    <a:pt x="13" y="106"/>
                  </a:cubicBezTo>
                  <a:cubicBezTo>
                    <a:pt x="38" y="119"/>
                    <a:pt x="67" y="123"/>
                    <a:pt x="94" y="117"/>
                  </a:cubicBezTo>
                  <a:cubicBezTo>
                    <a:pt x="122" y="112"/>
                    <a:pt x="147" y="96"/>
                    <a:pt x="164" y="74"/>
                  </a:cubicBezTo>
                  <a:cubicBezTo>
                    <a:pt x="181" y="53"/>
                    <a:pt x="190" y="27"/>
                    <a:pt x="198" y="0"/>
                  </a:cubicBezTo>
                  <a:cubicBezTo>
                    <a:pt x="201" y="8"/>
                    <a:pt x="204" y="17"/>
                    <a:pt x="205" y="26"/>
                  </a:cubicBezTo>
                  <a:cubicBezTo>
                    <a:pt x="210" y="61"/>
                    <a:pt x="203" y="99"/>
                    <a:pt x="184" y="129"/>
                  </a:cubicBezTo>
                </a:path>
              </a:pathLst>
            </a:custGeom>
            <a:solidFill>
              <a:srgbClr val="DC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ṧlïḍe">
              <a:extLst>
                <a:ext uri="{FF2B5EF4-FFF2-40B4-BE49-F238E27FC236}">
                  <a16:creationId xmlns:a16="http://schemas.microsoft.com/office/drawing/2014/main" id="{5DA60344-4BE0-49DC-8A57-B5B8A3999CD0}"/>
                </a:ext>
              </a:extLst>
            </p:cNvPr>
            <p:cNvSpPr/>
            <p:nvPr/>
          </p:nvSpPr>
          <p:spPr bwMode="auto">
            <a:xfrm>
              <a:off x="5116513" y="4770438"/>
              <a:ext cx="157163" cy="269875"/>
            </a:xfrm>
            <a:custGeom>
              <a:avLst/>
              <a:gdLst>
                <a:gd name="T0" fmla="*/ 37 w 40"/>
                <a:gd name="T1" fmla="*/ 2 h 69"/>
                <a:gd name="T2" fmla="*/ 32 w 40"/>
                <a:gd name="T3" fmla="*/ 2 h 69"/>
                <a:gd name="T4" fmla="*/ 22 w 40"/>
                <a:gd name="T5" fmla="*/ 32 h 69"/>
                <a:gd name="T6" fmla="*/ 2 w 40"/>
                <a:gd name="T7" fmla="*/ 63 h 69"/>
                <a:gd name="T8" fmla="*/ 6 w 40"/>
                <a:gd name="T9" fmla="*/ 68 h 69"/>
                <a:gd name="T10" fmla="*/ 29 w 40"/>
                <a:gd name="T11" fmla="*/ 40 h 69"/>
                <a:gd name="T12" fmla="*/ 37 w 40"/>
                <a:gd name="T13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9">
                  <a:moveTo>
                    <a:pt x="37" y="2"/>
                  </a:moveTo>
                  <a:cubicBezTo>
                    <a:pt x="36" y="0"/>
                    <a:pt x="33" y="0"/>
                    <a:pt x="32" y="2"/>
                  </a:cubicBezTo>
                  <a:cubicBezTo>
                    <a:pt x="27" y="11"/>
                    <a:pt x="26" y="22"/>
                    <a:pt x="22" y="32"/>
                  </a:cubicBezTo>
                  <a:cubicBezTo>
                    <a:pt x="18" y="45"/>
                    <a:pt x="12" y="54"/>
                    <a:pt x="2" y="63"/>
                  </a:cubicBezTo>
                  <a:cubicBezTo>
                    <a:pt x="0" y="66"/>
                    <a:pt x="3" y="69"/>
                    <a:pt x="6" y="68"/>
                  </a:cubicBezTo>
                  <a:cubicBezTo>
                    <a:pt x="18" y="63"/>
                    <a:pt x="24" y="51"/>
                    <a:pt x="29" y="40"/>
                  </a:cubicBezTo>
                  <a:cubicBezTo>
                    <a:pt x="34" y="29"/>
                    <a:pt x="40" y="14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íSļïdé">
              <a:extLst>
                <a:ext uri="{FF2B5EF4-FFF2-40B4-BE49-F238E27FC236}">
                  <a16:creationId xmlns:a16="http://schemas.microsoft.com/office/drawing/2014/main" id="{6A2A4D69-1635-4C1A-B50E-751666957718}"/>
                </a:ext>
              </a:extLst>
            </p:cNvPr>
            <p:cNvSpPr/>
            <p:nvPr/>
          </p:nvSpPr>
          <p:spPr bwMode="auto">
            <a:xfrm>
              <a:off x="5237163" y="4656138"/>
              <a:ext cx="36513" cy="82550"/>
            </a:xfrm>
            <a:custGeom>
              <a:avLst/>
              <a:gdLst>
                <a:gd name="T0" fmla="*/ 8 w 9"/>
                <a:gd name="T1" fmla="*/ 4 h 21"/>
                <a:gd name="T2" fmla="*/ 1 w 9"/>
                <a:gd name="T3" fmla="*/ 3 h 21"/>
                <a:gd name="T4" fmla="*/ 0 w 9"/>
                <a:gd name="T5" fmla="*/ 10 h 21"/>
                <a:gd name="T6" fmla="*/ 0 w 9"/>
                <a:gd name="T7" fmla="*/ 17 h 21"/>
                <a:gd name="T8" fmla="*/ 7 w 9"/>
                <a:gd name="T9" fmla="*/ 17 h 21"/>
                <a:gd name="T10" fmla="*/ 8 w 9"/>
                <a:gd name="T11" fmla="*/ 11 h 21"/>
                <a:gd name="T12" fmla="*/ 8 w 9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">
                  <a:moveTo>
                    <a:pt x="8" y="4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0" y="10"/>
                  </a:cubicBezTo>
                  <a:cubicBezTo>
                    <a:pt x="0" y="13"/>
                    <a:pt x="0" y="15"/>
                    <a:pt x="0" y="17"/>
                  </a:cubicBezTo>
                  <a:cubicBezTo>
                    <a:pt x="1" y="21"/>
                    <a:pt x="6" y="20"/>
                    <a:pt x="7" y="17"/>
                  </a:cubicBezTo>
                  <a:cubicBezTo>
                    <a:pt x="8" y="15"/>
                    <a:pt x="8" y="13"/>
                    <a:pt x="8" y="11"/>
                  </a:cubicBezTo>
                  <a:cubicBezTo>
                    <a:pt x="9" y="8"/>
                    <a:pt x="9" y="6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îśḻïde">
              <a:extLst>
                <a:ext uri="{FF2B5EF4-FFF2-40B4-BE49-F238E27FC236}">
                  <a16:creationId xmlns:a16="http://schemas.microsoft.com/office/drawing/2014/main" id="{1D5E8BE3-CD30-47B3-AE38-FD6F9C4530B3}"/>
                </a:ext>
              </a:extLst>
            </p:cNvPr>
            <p:cNvSpPr/>
            <p:nvPr/>
          </p:nvSpPr>
          <p:spPr bwMode="auto">
            <a:xfrm>
              <a:off x="4500563" y="4546601"/>
              <a:ext cx="298450" cy="333375"/>
            </a:xfrm>
            <a:custGeom>
              <a:avLst/>
              <a:gdLst>
                <a:gd name="T0" fmla="*/ 40 w 76"/>
                <a:gd name="T1" fmla="*/ 0 h 85"/>
                <a:gd name="T2" fmla="*/ 4 w 76"/>
                <a:gd name="T3" fmla="*/ 29 h 85"/>
                <a:gd name="T4" fmla="*/ 4 w 76"/>
                <a:gd name="T5" fmla="*/ 64 h 85"/>
                <a:gd name="T6" fmla="*/ 12 w 76"/>
                <a:gd name="T7" fmla="*/ 78 h 85"/>
                <a:gd name="T8" fmla="*/ 23 w 76"/>
                <a:gd name="T9" fmla="*/ 83 h 85"/>
                <a:gd name="T10" fmla="*/ 33 w 76"/>
                <a:gd name="T11" fmla="*/ 85 h 85"/>
                <a:gd name="T12" fmla="*/ 65 w 76"/>
                <a:gd name="T13" fmla="*/ 68 h 85"/>
                <a:gd name="T14" fmla="*/ 66 w 76"/>
                <a:gd name="T15" fmla="*/ 14 h 85"/>
                <a:gd name="T16" fmla="*/ 40 w 76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5">
                  <a:moveTo>
                    <a:pt x="40" y="0"/>
                  </a:moveTo>
                  <a:cubicBezTo>
                    <a:pt x="25" y="0"/>
                    <a:pt x="10" y="11"/>
                    <a:pt x="4" y="29"/>
                  </a:cubicBezTo>
                  <a:cubicBezTo>
                    <a:pt x="0" y="40"/>
                    <a:pt x="0" y="53"/>
                    <a:pt x="4" y="64"/>
                  </a:cubicBezTo>
                  <a:cubicBezTo>
                    <a:pt x="6" y="70"/>
                    <a:pt x="8" y="75"/>
                    <a:pt x="12" y="78"/>
                  </a:cubicBezTo>
                  <a:cubicBezTo>
                    <a:pt x="15" y="81"/>
                    <a:pt x="19" y="82"/>
                    <a:pt x="23" y="83"/>
                  </a:cubicBezTo>
                  <a:cubicBezTo>
                    <a:pt x="26" y="84"/>
                    <a:pt x="29" y="85"/>
                    <a:pt x="33" y="85"/>
                  </a:cubicBezTo>
                  <a:cubicBezTo>
                    <a:pt x="45" y="85"/>
                    <a:pt x="57" y="79"/>
                    <a:pt x="65" y="68"/>
                  </a:cubicBezTo>
                  <a:cubicBezTo>
                    <a:pt x="75" y="53"/>
                    <a:pt x="76" y="29"/>
                    <a:pt x="66" y="14"/>
                  </a:cubicBezTo>
                  <a:cubicBezTo>
                    <a:pt x="59" y="5"/>
                    <a:pt x="49" y="0"/>
                    <a:pt x="40" y="0"/>
                  </a:cubicBezTo>
                </a:path>
              </a:pathLst>
            </a:custGeom>
            <a:solidFill>
              <a:srgbClr val="E84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ï$ļíḑé">
              <a:extLst>
                <a:ext uri="{FF2B5EF4-FFF2-40B4-BE49-F238E27FC236}">
                  <a16:creationId xmlns:a16="http://schemas.microsoft.com/office/drawing/2014/main" id="{46B8672E-012D-4A72-846A-6266CBAC651D}"/>
                </a:ext>
              </a:extLst>
            </p:cNvPr>
            <p:cNvSpPr/>
            <p:nvPr/>
          </p:nvSpPr>
          <p:spPr bwMode="auto">
            <a:xfrm>
              <a:off x="4884738" y="4210051"/>
              <a:ext cx="149225" cy="290513"/>
            </a:xfrm>
            <a:custGeom>
              <a:avLst/>
              <a:gdLst>
                <a:gd name="T0" fmla="*/ 4 w 38"/>
                <a:gd name="T1" fmla="*/ 74 h 74"/>
                <a:gd name="T2" fmla="*/ 7 w 38"/>
                <a:gd name="T3" fmla="*/ 43 h 74"/>
                <a:gd name="T4" fmla="*/ 34 w 38"/>
                <a:gd name="T5" fmla="*/ 0 h 74"/>
                <a:gd name="T6" fmla="*/ 34 w 38"/>
                <a:gd name="T7" fmla="*/ 45 h 74"/>
                <a:gd name="T8" fmla="*/ 4 w 38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4">
                  <a:moveTo>
                    <a:pt x="4" y="74"/>
                  </a:moveTo>
                  <a:cubicBezTo>
                    <a:pt x="0" y="64"/>
                    <a:pt x="4" y="53"/>
                    <a:pt x="7" y="43"/>
                  </a:cubicBezTo>
                  <a:cubicBezTo>
                    <a:pt x="13" y="27"/>
                    <a:pt x="20" y="10"/>
                    <a:pt x="34" y="0"/>
                  </a:cubicBezTo>
                  <a:cubicBezTo>
                    <a:pt x="37" y="14"/>
                    <a:pt x="38" y="30"/>
                    <a:pt x="34" y="45"/>
                  </a:cubicBezTo>
                  <a:cubicBezTo>
                    <a:pt x="30" y="59"/>
                    <a:pt x="17" y="68"/>
                    <a:pt x="4" y="74"/>
                  </a:cubicBezTo>
                  <a:close/>
                </a:path>
              </a:pathLst>
            </a:custGeom>
            <a:solidFill>
              <a:srgbClr val="23B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ïS1ïḍê">
              <a:extLst>
                <a:ext uri="{FF2B5EF4-FFF2-40B4-BE49-F238E27FC236}">
                  <a16:creationId xmlns:a16="http://schemas.microsoft.com/office/drawing/2014/main" id="{AC7C3EC1-5969-4C7D-9130-18F51CA43622}"/>
                </a:ext>
              </a:extLst>
            </p:cNvPr>
            <p:cNvSpPr/>
            <p:nvPr/>
          </p:nvSpPr>
          <p:spPr bwMode="auto">
            <a:xfrm>
              <a:off x="4802188" y="4178301"/>
              <a:ext cx="117475" cy="336550"/>
            </a:xfrm>
            <a:custGeom>
              <a:avLst/>
              <a:gdLst>
                <a:gd name="T0" fmla="*/ 28 w 30"/>
                <a:gd name="T1" fmla="*/ 75 h 86"/>
                <a:gd name="T2" fmla="*/ 19 w 30"/>
                <a:gd name="T3" fmla="*/ 40 h 86"/>
                <a:gd name="T4" fmla="*/ 20 w 30"/>
                <a:gd name="T5" fmla="*/ 8 h 86"/>
                <a:gd name="T6" fmla="*/ 8 w 30"/>
                <a:gd name="T7" fmla="*/ 6 h 86"/>
                <a:gd name="T8" fmla="*/ 16 w 30"/>
                <a:gd name="T9" fmla="*/ 80 h 86"/>
                <a:gd name="T10" fmla="*/ 28 w 30"/>
                <a:gd name="T11" fmla="*/ 7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6">
                  <a:moveTo>
                    <a:pt x="28" y="75"/>
                  </a:moveTo>
                  <a:cubicBezTo>
                    <a:pt x="24" y="63"/>
                    <a:pt x="20" y="52"/>
                    <a:pt x="19" y="40"/>
                  </a:cubicBezTo>
                  <a:cubicBezTo>
                    <a:pt x="18" y="29"/>
                    <a:pt x="20" y="19"/>
                    <a:pt x="20" y="8"/>
                  </a:cubicBezTo>
                  <a:cubicBezTo>
                    <a:pt x="20" y="1"/>
                    <a:pt x="10" y="0"/>
                    <a:pt x="8" y="6"/>
                  </a:cubicBezTo>
                  <a:cubicBezTo>
                    <a:pt x="0" y="29"/>
                    <a:pt x="6" y="58"/>
                    <a:pt x="16" y="80"/>
                  </a:cubicBezTo>
                  <a:cubicBezTo>
                    <a:pt x="19" y="86"/>
                    <a:pt x="30" y="81"/>
                    <a:pt x="28" y="75"/>
                  </a:cubicBezTo>
                  <a:close/>
                </a:path>
              </a:pathLst>
            </a:custGeom>
            <a:solidFill>
              <a:srgbClr val="6337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ş1íḋè">
              <a:extLst>
                <a:ext uri="{FF2B5EF4-FFF2-40B4-BE49-F238E27FC236}">
                  <a16:creationId xmlns:a16="http://schemas.microsoft.com/office/drawing/2014/main" id="{03EA9D36-8DE0-424B-8140-0600E2B4F064}"/>
                </a:ext>
              </a:extLst>
            </p:cNvPr>
            <p:cNvSpPr/>
            <p:nvPr/>
          </p:nvSpPr>
          <p:spPr bwMode="auto">
            <a:xfrm>
              <a:off x="4729163" y="4418013"/>
              <a:ext cx="347663" cy="152400"/>
            </a:xfrm>
            <a:custGeom>
              <a:avLst/>
              <a:gdLst>
                <a:gd name="T0" fmla="*/ 69 w 89"/>
                <a:gd name="T1" fmla="*/ 7 h 39"/>
                <a:gd name="T2" fmla="*/ 7 w 89"/>
                <a:gd name="T3" fmla="*/ 15 h 39"/>
                <a:gd name="T4" fmla="*/ 4 w 89"/>
                <a:gd name="T5" fmla="*/ 25 h 39"/>
                <a:gd name="T6" fmla="*/ 81 w 89"/>
                <a:gd name="T7" fmla="*/ 18 h 39"/>
                <a:gd name="T8" fmla="*/ 69 w 89"/>
                <a:gd name="T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39">
                  <a:moveTo>
                    <a:pt x="69" y="7"/>
                  </a:moveTo>
                  <a:cubicBezTo>
                    <a:pt x="51" y="23"/>
                    <a:pt x="29" y="15"/>
                    <a:pt x="7" y="15"/>
                  </a:cubicBezTo>
                  <a:cubicBezTo>
                    <a:pt x="1" y="16"/>
                    <a:pt x="0" y="23"/>
                    <a:pt x="4" y="25"/>
                  </a:cubicBezTo>
                  <a:cubicBezTo>
                    <a:pt x="27" y="39"/>
                    <a:pt x="61" y="36"/>
                    <a:pt x="81" y="18"/>
                  </a:cubicBezTo>
                  <a:cubicBezTo>
                    <a:pt x="89" y="11"/>
                    <a:pt x="77" y="0"/>
                    <a:pt x="69" y="7"/>
                  </a:cubicBezTo>
                  <a:close/>
                </a:path>
              </a:pathLst>
            </a:custGeom>
            <a:solidFill>
              <a:srgbClr val="DC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iṣ1iḓe">
              <a:extLst>
                <a:ext uri="{FF2B5EF4-FFF2-40B4-BE49-F238E27FC236}">
                  <a16:creationId xmlns:a16="http://schemas.microsoft.com/office/drawing/2014/main" id="{6A07E770-2BAF-4537-96D3-295161C653E1}"/>
                </a:ext>
              </a:extLst>
            </p:cNvPr>
            <p:cNvSpPr/>
            <p:nvPr/>
          </p:nvSpPr>
          <p:spPr>
            <a:xfrm>
              <a:off x="4324890" y="2211615"/>
              <a:ext cx="2554987" cy="1681730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r>
                <a:rPr lang="en-US" altLang="zh-CN" sz="4400" dirty="0" err="1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Ruta</a:t>
              </a:r>
              <a:r>
                <a:rPr lang="en-US" altLang="zh-CN" sz="44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</a:t>
              </a:r>
              <a:endParaRPr lang="zh-CN" altLang="en-US" sz="4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94" name="组合 41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32F4617-2C04-4698-941D-4C4979D885F2}"/>
              </a:ext>
            </a:extLst>
          </p:cNvPr>
          <p:cNvGrpSpPr/>
          <p:nvPr/>
        </p:nvGrpSpPr>
        <p:grpSpPr>
          <a:xfrm>
            <a:off x="114298" y="4365812"/>
            <a:ext cx="3417795" cy="2396937"/>
            <a:chOff x="3294530" y="1336501"/>
            <a:chExt cx="7100421" cy="5292900"/>
          </a:xfrm>
        </p:grpSpPr>
        <p:grpSp>
          <p:nvGrpSpPr>
            <p:cNvPr id="95" name="îṣ1íḍé">
              <a:extLst>
                <a:ext uri="{FF2B5EF4-FFF2-40B4-BE49-F238E27FC236}">
                  <a16:creationId xmlns:a16="http://schemas.microsoft.com/office/drawing/2014/main" id="{CB9B88D3-0CA9-43F5-A7A3-01D4F91258BC}"/>
                </a:ext>
              </a:extLst>
            </p:cNvPr>
            <p:cNvGrpSpPr/>
            <p:nvPr/>
          </p:nvGrpSpPr>
          <p:grpSpPr>
            <a:xfrm>
              <a:off x="3294530" y="1336501"/>
              <a:ext cx="2127794" cy="5292900"/>
              <a:chOff x="3294529" y="1336500"/>
              <a:chExt cx="2127793" cy="5292900"/>
            </a:xfrm>
          </p:grpSpPr>
          <p:sp>
            <p:nvSpPr>
              <p:cNvPr id="170" name="îṩ1íďe">
                <a:extLst>
                  <a:ext uri="{FF2B5EF4-FFF2-40B4-BE49-F238E27FC236}">
                    <a16:creationId xmlns:a16="http://schemas.microsoft.com/office/drawing/2014/main" id="{657D13A2-CABB-4F40-9CA1-12461BF48E54}"/>
                  </a:ext>
                </a:extLst>
              </p:cNvPr>
              <p:cNvSpPr/>
              <p:nvPr/>
            </p:nvSpPr>
            <p:spPr bwMode="auto">
              <a:xfrm>
                <a:off x="3594054" y="6026461"/>
                <a:ext cx="1828268" cy="602939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íšlíḋé">
                <a:extLst>
                  <a:ext uri="{FF2B5EF4-FFF2-40B4-BE49-F238E27FC236}">
                    <a16:creationId xmlns:a16="http://schemas.microsoft.com/office/drawing/2014/main" id="{AD7537AB-81F0-4CD7-B50E-42F1B7B58D27}"/>
                  </a:ext>
                </a:extLst>
              </p:cNvPr>
              <p:cNvSpPr/>
              <p:nvPr/>
            </p:nvSpPr>
            <p:spPr bwMode="auto">
              <a:xfrm>
                <a:off x="3294529" y="2883396"/>
                <a:ext cx="1457428" cy="2042214"/>
              </a:xfrm>
              <a:custGeom>
                <a:avLst/>
                <a:gdLst>
                  <a:gd name="T0" fmla="*/ 541 w 541"/>
                  <a:gd name="T1" fmla="*/ 132 h 759"/>
                  <a:gd name="T2" fmla="*/ 403 w 541"/>
                  <a:gd name="T3" fmla="*/ 32 h 759"/>
                  <a:gd name="T4" fmla="*/ 192 w 541"/>
                  <a:gd name="T5" fmla="*/ 46 h 759"/>
                  <a:gd name="T6" fmla="*/ 249 w 541"/>
                  <a:gd name="T7" fmla="*/ 658 h 759"/>
                  <a:gd name="T8" fmla="*/ 463 w 541"/>
                  <a:gd name="T9" fmla="*/ 527 h 759"/>
                  <a:gd name="T10" fmla="*/ 505 w 541"/>
                  <a:gd name="T11" fmla="*/ 279 h 759"/>
                  <a:gd name="T12" fmla="*/ 541 w 541"/>
                  <a:gd name="T13" fmla="*/ 132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1" h="759">
                    <a:moveTo>
                      <a:pt x="541" y="132"/>
                    </a:moveTo>
                    <a:cubicBezTo>
                      <a:pt x="541" y="132"/>
                      <a:pt x="530" y="64"/>
                      <a:pt x="403" y="32"/>
                    </a:cubicBezTo>
                    <a:cubicBezTo>
                      <a:pt x="276" y="0"/>
                      <a:pt x="192" y="46"/>
                      <a:pt x="192" y="46"/>
                    </a:cubicBezTo>
                    <a:cubicBezTo>
                      <a:pt x="192" y="46"/>
                      <a:pt x="0" y="556"/>
                      <a:pt x="249" y="658"/>
                    </a:cubicBezTo>
                    <a:cubicBezTo>
                      <a:pt x="497" y="759"/>
                      <a:pt x="458" y="541"/>
                      <a:pt x="463" y="527"/>
                    </a:cubicBezTo>
                    <a:cubicBezTo>
                      <a:pt x="469" y="512"/>
                      <a:pt x="504" y="285"/>
                      <a:pt x="505" y="279"/>
                    </a:cubicBezTo>
                    <a:cubicBezTo>
                      <a:pt x="505" y="274"/>
                      <a:pt x="541" y="132"/>
                      <a:pt x="541" y="132"/>
                    </a:cubicBezTo>
                    <a:close/>
                  </a:path>
                </a:pathLst>
              </a:custGeom>
              <a:solidFill>
                <a:srgbClr val="BF5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íśḷíḋê">
                <a:extLst>
                  <a:ext uri="{FF2B5EF4-FFF2-40B4-BE49-F238E27FC236}">
                    <a16:creationId xmlns:a16="http://schemas.microsoft.com/office/drawing/2014/main" id="{BA7BC433-3FA1-4B74-A9DD-551A8700E02D}"/>
                  </a:ext>
                </a:extLst>
              </p:cNvPr>
              <p:cNvSpPr/>
              <p:nvPr/>
            </p:nvSpPr>
            <p:spPr bwMode="auto">
              <a:xfrm>
                <a:off x="4679345" y="5854007"/>
                <a:ext cx="285262" cy="304711"/>
              </a:xfrm>
              <a:custGeom>
                <a:avLst/>
                <a:gdLst>
                  <a:gd name="T0" fmla="*/ 4 w 106"/>
                  <a:gd name="T1" fmla="*/ 54 h 113"/>
                  <a:gd name="T2" fmla="*/ 2 w 106"/>
                  <a:gd name="T3" fmla="*/ 21 h 113"/>
                  <a:gd name="T4" fmla="*/ 53 w 106"/>
                  <a:gd name="T5" fmla="*/ 3 h 113"/>
                  <a:gd name="T6" fmla="*/ 102 w 106"/>
                  <a:gd name="T7" fmla="*/ 17 h 113"/>
                  <a:gd name="T8" fmla="*/ 106 w 106"/>
                  <a:gd name="T9" fmla="*/ 50 h 113"/>
                  <a:gd name="T10" fmla="*/ 78 w 106"/>
                  <a:gd name="T11" fmla="*/ 98 h 113"/>
                  <a:gd name="T12" fmla="*/ 38 w 106"/>
                  <a:gd name="T13" fmla="*/ 113 h 113"/>
                  <a:gd name="T14" fmla="*/ 8 w 106"/>
                  <a:gd name="T15" fmla="*/ 103 h 113"/>
                  <a:gd name="T16" fmla="*/ 4 w 106"/>
                  <a:gd name="T17" fmla="*/ 5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13">
                    <a:moveTo>
                      <a:pt x="4" y="54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0" y="7"/>
                      <a:pt x="53" y="3"/>
                    </a:cubicBezTo>
                    <a:cubicBezTo>
                      <a:pt x="105" y="0"/>
                      <a:pt x="102" y="17"/>
                      <a:pt x="102" y="17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8" y="98"/>
                      <a:pt x="39" y="113"/>
                      <a:pt x="38" y="113"/>
                    </a:cubicBezTo>
                    <a:cubicBezTo>
                      <a:pt x="36" y="112"/>
                      <a:pt x="8" y="103"/>
                      <a:pt x="8" y="103"/>
                    </a:cubicBezTo>
                    <a:lnTo>
                      <a:pt x="4" y="54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ísḻídé">
                <a:extLst>
                  <a:ext uri="{FF2B5EF4-FFF2-40B4-BE49-F238E27FC236}">
                    <a16:creationId xmlns:a16="http://schemas.microsoft.com/office/drawing/2014/main" id="{2BE762FB-9B1E-4DEF-BDB5-00AA6DAE6056}"/>
                  </a:ext>
                </a:extLst>
              </p:cNvPr>
              <p:cNvSpPr/>
              <p:nvPr/>
            </p:nvSpPr>
            <p:spPr bwMode="auto">
              <a:xfrm>
                <a:off x="3879315" y="5525956"/>
                <a:ext cx="274889" cy="420113"/>
              </a:xfrm>
              <a:custGeom>
                <a:avLst/>
                <a:gdLst>
                  <a:gd name="T0" fmla="*/ 102 w 102"/>
                  <a:gd name="T1" fmla="*/ 15 h 156"/>
                  <a:gd name="T2" fmla="*/ 73 w 102"/>
                  <a:gd name="T3" fmla="*/ 156 h 156"/>
                  <a:gd name="T4" fmla="*/ 0 w 102"/>
                  <a:gd name="T5" fmla="*/ 153 h 156"/>
                  <a:gd name="T6" fmla="*/ 25 w 102"/>
                  <a:gd name="T7" fmla="*/ 4 h 156"/>
                  <a:gd name="T8" fmla="*/ 102 w 102"/>
                  <a:gd name="T9" fmla="*/ 1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56">
                    <a:moveTo>
                      <a:pt x="102" y="15"/>
                    </a:moveTo>
                    <a:cubicBezTo>
                      <a:pt x="73" y="156"/>
                      <a:pt x="73" y="156"/>
                      <a:pt x="73" y="156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85" y="0"/>
                      <a:pt x="102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ïŝḷíḑè">
                <a:extLst>
                  <a:ext uri="{FF2B5EF4-FFF2-40B4-BE49-F238E27FC236}">
                    <a16:creationId xmlns:a16="http://schemas.microsoft.com/office/drawing/2014/main" id="{9F491BF2-BB1C-4C13-B724-D274C179C715}"/>
                  </a:ext>
                </a:extLst>
              </p:cNvPr>
              <p:cNvSpPr/>
              <p:nvPr/>
            </p:nvSpPr>
            <p:spPr bwMode="auto">
              <a:xfrm>
                <a:off x="4679345" y="5467607"/>
                <a:ext cx="220429" cy="424003"/>
              </a:xfrm>
              <a:custGeom>
                <a:avLst/>
                <a:gdLst>
                  <a:gd name="T0" fmla="*/ 0 w 82"/>
                  <a:gd name="T1" fmla="*/ 6 h 158"/>
                  <a:gd name="T2" fmla="*/ 13 w 82"/>
                  <a:gd name="T3" fmla="*/ 158 h 158"/>
                  <a:gd name="T4" fmla="*/ 43 w 82"/>
                  <a:gd name="T5" fmla="*/ 158 h 158"/>
                  <a:gd name="T6" fmla="*/ 82 w 82"/>
                  <a:gd name="T7" fmla="*/ 154 h 158"/>
                  <a:gd name="T8" fmla="*/ 72 w 82"/>
                  <a:gd name="T9" fmla="*/ 6 h 158"/>
                  <a:gd name="T10" fmla="*/ 37 w 82"/>
                  <a:gd name="T11" fmla="*/ 0 h 158"/>
                  <a:gd name="T12" fmla="*/ 0 w 82"/>
                  <a:gd name="T13" fmla="*/ 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58">
                    <a:moveTo>
                      <a:pt x="0" y="6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3" y="158"/>
                      <a:pt x="36" y="158"/>
                      <a:pt x="43" y="158"/>
                    </a:cubicBezTo>
                    <a:cubicBezTo>
                      <a:pt x="51" y="158"/>
                      <a:pt x="82" y="154"/>
                      <a:pt x="82" y="154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íṡ1îďè">
                <a:extLst>
                  <a:ext uri="{FF2B5EF4-FFF2-40B4-BE49-F238E27FC236}">
                    <a16:creationId xmlns:a16="http://schemas.microsoft.com/office/drawing/2014/main" id="{76CE898A-E3C2-416D-8F41-D9704998285F}"/>
                  </a:ext>
                </a:extLst>
              </p:cNvPr>
              <p:cNvSpPr/>
              <p:nvPr/>
            </p:nvSpPr>
            <p:spPr bwMode="auto">
              <a:xfrm>
                <a:off x="3383997" y="3698985"/>
                <a:ext cx="440859" cy="1343323"/>
              </a:xfrm>
              <a:custGeom>
                <a:avLst/>
                <a:gdLst>
                  <a:gd name="T0" fmla="*/ 154 w 164"/>
                  <a:gd name="T1" fmla="*/ 72 h 499"/>
                  <a:gd name="T2" fmla="*/ 110 w 164"/>
                  <a:gd name="T3" fmla="*/ 315 h 499"/>
                  <a:gd name="T4" fmla="*/ 159 w 164"/>
                  <a:gd name="T5" fmla="*/ 393 h 499"/>
                  <a:gd name="T6" fmla="*/ 114 w 164"/>
                  <a:gd name="T7" fmla="*/ 405 h 499"/>
                  <a:gd name="T8" fmla="*/ 105 w 164"/>
                  <a:gd name="T9" fmla="*/ 383 h 499"/>
                  <a:gd name="T10" fmla="*/ 110 w 164"/>
                  <a:gd name="T11" fmla="*/ 477 h 499"/>
                  <a:gd name="T12" fmla="*/ 93 w 164"/>
                  <a:gd name="T13" fmla="*/ 497 h 499"/>
                  <a:gd name="T14" fmla="*/ 65 w 164"/>
                  <a:gd name="T15" fmla="*/ 480 h 499"/>
                  <a:gd name="T16" fmla="*/ 28 w 164"/>
                  <a:gd name="T17" fmla="*/ 453 h 499"/>
                  <a:gd name="T18" fmla="*/ 5 w 164"/>
                  <a:gd name="T19" fmla="*/ 374 h 499"/>
                  <a:gd name="T20" fmla="*/ 39 w 164"/>
                  <a:gd name="T21" fmla="*/ 302 h 499"/>
                  <a:gd name="T22" fmla="*/ 91 w 164"/>
                  <a:gd name="T23" fmla="*/ 55 h 499"/>
                  <a:gd name="T24" fmla="*/ 128 w 164"/>
                  <a:gd name="T25" fmla="*/ 36 h 499"/>
                  <a:gd name="T26" fmla="*/ 151 w 164"/>
                  <a:gd name="T27" fmla="*/ 49 h 499"/>
                  <a:gd name="T28" fmla="*/ 154 w 164"/>
                  <a:gd name="T29" fmla="*/ 72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4" h="499">
                    <a:moveTo>
                      <a:pt x="154" y="72"/>
                    </a:moveTo>
                    <a:cubicBezTo>
                      <a:pt x="154" y="72"/>
                      <a:pt x="116" y="192"/>
                      <a:pt x="110" y="315"/>
                    </a:cubicBezTo>
                    <a:cubicBezTo>
                      <a:pt x="110" y="315"/>
                      <a:pt x="153" y="329"/>
                      <a:pt x="159" y="393"/>
                    </a:cubicBezTo>
                    <a:cubicBezTo>
                      <a:pt x="164" y="458"/>
                      <a:pt x="118" y="440"/>
                      <a:pt x="114" y="405"/>
                    </a:cubicBezTo>
                    <a:cubicBezTo>
                      <a:pt x="111" y="370"/>
                      <a:pt x="105" y="383"/>
                      <a:pt x="105" y="383"/>
                    </a:cubicBezTo>
                    <a:cubicBezTo>
                      <a:pt x="105" y="383"/>
                      <a:pt x="91" y="421"/>
                      <a:pt x="110" y="477"/>
                    </a:cubicBezTo>
                    <a:cubicBezTo>
                      <a:pt x="110" y="477"/>
                      <a:pt x="114" y="495"/>
                      <a:pt x="93" y="497"/>
                    </a:cubicBezTo>
                    <a:cubicBezTo>
                      <a:pt x="71" y="499"/>
                      <a:pt x="65" y="480"/>
                      <a:pt x="65" y="480"/>
                    </a:cubicBezTo>
                    <a:cubicBezTo>
                      <a:pt x="65" y="480"/>
                      <a:pt x="40" y="479"/>
                      <a:pt x="28" y="453"/>
                    </a:cubicBezTo>
                    <a:cubicBezTo>
                      <a:pt x="28" y="453"/>
                      <a:pt x="0" y="440"/>
                      <a:pt x="5" y="374"/>
                    </a:cubicBezTo>
                    <a:cubicBezTo>
                      <a:pt x="8" y="318"/>
                      <a:pt x="39" y="302"/>
                      <a:pt x="39" y="302"/>
                    </a:cubicBezTo>
                    <a:cubicBezTo>
                      <a:pt x="39" y="302"/>
                      <a:pt x="62" y="123"/>
                      <a:pt x="91" y="55"/>
                    </a:cubicBezTo>
                    <a:cubicBezTo>
                      <a:pt x="115" y="0"/>
                      <a:pt x="125" y="36"/>
                      <a:pt x="128" y="36"/>
                    </a:cubicBezTo>
                    <a:cubicBezTo>
                      <a:pt x="130" y="35"/>
                      <a:pt x="151" y="49"/>
                      <a:pt x="151" y="49"/>
                    </a:cubicBezTo>
                    <a:lnTo>
                      <a:pt x="154" y="72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ïsḷïḋé">
                <a:extLst>
                  <a:ext uri="{FF2B5EF4-FFF2-40B4-BE49-F238E27FC236}">
                    <a16:creationId xmlns:a16="http://schemas.microsoft.com/office/drawing/2014/main" id="{EBD6C9E4-9A4A-4099-B67A-1B641094B9DC}"/>
                  </a:ext>
                </a:extLst>
              </p:cNvPr>
              <p:cNvSpPr/>
              <p:nvPr/>
            </p:nvSpPr>
            <p:spPr bwMode="auto">
              <a:xfrm>
                <a:off x="4805119" y="3781970"/>
                <a:ext cx="361764" cy="1138453"/>
              </a:xfrm>
              <a:custGeom>
                <a:avLst/>
                <a:gdLst>
                  <a:gd name="T0" fmla="*/ 64 w 134"/>
                  <a:gd name="T1" fmla="*/ 0 h 423"/>
                  <a:gd name="T2" fmla="*/ 100 w 134"/>
                  <a:gd name="T3" fmla="*/ 277 h 423"/>
                  <a:gd name="T4" fmla="*/ 130 w 134"/>
                  <a:gd name="T5" fmla="*/ 366 h 423"/>
                  <a:gd name="T6" fmla="*/ 71 w 134"/>
                  <a:gd name="T7" fmla="*/ 378 h 423"/>
                  <a:gd name="T8" fmla="*/ 8 w 134"/>
                  <a:gd name="T9" fmla="*/ 246 h 423"/>
                  <a:gd name="T10" fmla="*/ 16 w 134"/>
                  <a:gd name="T11" fmla="*/ 98 h 423"/>
                  <a:gd name="T12" fmla="*/ 28 w 134"/>
                  <a:gd name="T13" fmla="*/ 22 h 423"/>
                  <a:gd name="T14" fmla="*/ 64 w 134"/>
                  <a:gd name="T15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423">
                    <a:moveTo>
                      <a:pt x="64" y="0"/>
                    </a:moveTo>
                    <a:cubicBezTo>
                      <a:pt x="64" y="0"/>
                      <a:pt x="82" y="207"/>
                      <a:pt x="100" y="277"/>
                    </a:cubicBezTo>
                    <a:cubicBezTo>
                      <a:pt x="100" y="277"/>
                      <a:pt x="134" y="312"/>
                      <a:pt x="130" y="366"/>
                    </a:cubicBezTo>
                    <a:cubicBezTo>
                      <a:pt x="126" y="419"/>
                      <a:pt x="82" y="423"/>
                      <a:pt x="71" y="378"/>
                    </a:cubicBezTo>
                    <a:cubicBezTo>
                      <a:pt x="60" y="332"/>
                      <a:pt x="0" y="253"/>
                      <a:pt x="8" y="246"/>
                    </a:cubicBezTo>
                    <a:cubicBezTo>
                      <a:pt x="16" y="239"/>
                      <a:pt x="16" y="108"/>
                      <a:pt x="16" y="98"/>
                    </a:cubicBezTo>
                    <a:cubicBezTo>
                      <a:pt x="16" y="89"/>
                      <a:pt x="25" y="24"/>
                      <a:pt x="28" y="22"/>
                    </a:cubicBezTo>
                    <a:cubicBezTo>
                      <a:pt x="31" y="20"/>
                      <a:pt x="64" y="0"/>
                      <a:pt x="64" y="0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ïślíḍè">
                <a:extLst>
                  <a:ext uri="{FF2B5EF4-FFF2-40B4-BE49-F238E27FC236}">
                    <a16:creationId xmlns:a16="http://schemas.microsoft.com/office/drawing/2014/main" id="{8C13FBF7-0946-4483-B6AA-F617A822F10C}"/>
                  </a:ext>
                </a:extLst>
              </p:cNvPr>
              <p:cNvSpPr/>
              <p:nvPr/>
            </p:nvSpPr>
            <p:spPr bwMode="auto">
              <a:xfrm>
                <a:off x="3760024" y="4466598"/>
                <a:ext cx="1325170" cy="1119004"/>
              </a:xfrm>
              <a:custGeom>
                <a:avLst/>
                <a:gdLst>
                  <a:gd name="T0" fmla="*/ 464 w 492"/>
                  <a:gd name="T1" fmla="*/ 48 h 416"/>
                  <a:gd name="T2" fmla="*/ 492 w 492"/>
                  <a:gd name="T3" fmla="*/ 361 h 416"/>
                  <a:gd name="T4" fmla="*/ 286 w 492"/>
                  <a:gd name="T5" fmla="*/ 366 h 416"/>
                  <a:gd name="T6" fmla="*/ 276 w 492"/>
                  <a:gd name="T7" fmla="*/ 213 h 416"/>
                  <a:gd name="T8" fmla="*/ 240 w 492"/>
                  <a:gd name="T9" fmla="*/ 382 h 416"/>
                  <a:gd name="T10" fmla="*/ 123 w 492"/>
                  <a:gd name="T11" fmla="*/ 407 h 416"/>
                  <a:gd name="T12" fmla="*/ 0 w 492"/>
                  <a:gd name="T13" fmla="*/ 365 h 416"/>
                  <a:gd name="T14" fmla="*/ 52 w 492"/>
                  <a:gd name="T15" fmla="*/ 48 h 416"/>
                  <a:gd name="T16" fmla="*/ 75 w 492"/>
                  <a:gd name="T17" fmla="*/ 3 h 416"/>
                  <a:gd name="T18" fmla="*/ 212 w 492"/>
                  <a:gd name="T19" fmla="*/ 3 h 416"/>
                  <a:gd name="T20" fmla="*/ 346 w 492"/>
                  <a:gd name="T21" fmla="*/ 27 h 416"/>
                  <a:gd name="T22" fmla="*/ 408 w 492"/>
                  <a:gd name="T23" fmla="*/ 38 h 416"/>
                  <a:gd name="T24" fmla="*/ 468 w 492"/>
                  <a:gd name="T25" fmla="*/ 5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2" h="416">
                    <a:moveTo>
                      <a:pt x="464" y="48"/>
                    </a:moveTo>
                    <a:cubicBezTo>
                      <a:pt x="464" y="48"/>
                      <a:pt x="486" y="230"/>
                      <a:pt x="492" y="361"/>
                    </a:cubicBezTo>
                    <a:cubicBezTo>
                      <a:pt x="492" y="361"/>
                      <a:pt x="414" y="405"/>
                      <a:pt x="286" y="366"/>
                    </a:cubicBezTo>
                    <a:cubicBezTo>
                      <a:pt x="276" y="213"/>
                      <a:pt x="276" y="213"/>
                      <a:pt x="276" y="213"/>
                    </a:cubicBezTo>
                    <a:cubicBezTo>
                      <a:pt x="240" y="382"/>
                      <a:pt x="240" y="382"/>
                      <a:pt x="240" y="382"/>
                    </a:cubicBezTo>
                    <a:cubicBezTo>
                      <a:pt x="240" y="382"/>
                      <a:pt x="201" y="416"/>
                      <a:pt x="123" y="407"/>
                    </a:cubicBezTo>
                    <a:cubicBezTo>
                      <a:pt x="89" y="404"/>
                      <a:pt x="27" y="393"/>
                      <a:pt x="0" y="365"/>
                    </a:cubicBezTo>
                    <a:cubicBezTo>
                      <a:pt x="0" y="365"/>
                      <a:pt x="44" y="96"/>
                      <a:pt x="52" y="48"/>
                    </a:cubicBezTo>
                    <a:cubicBezTo>
                      <a:pt x="59" y="0"/>
                      <a:pt x="75" y="3"/>
                      <a:pt x="75" y="3"/>
                    </a:cubicBezTo>
                    <a:cubicBezTo>
                      <a:pt x="75" y="3"/>
                      <a:pt x="200" y="7"/>
                      <a:pt x="212" y="3"/>
                    </a:cubicBezTo>
                    <a:cubicBezTo>
                      <a:pt x="224" y="0"/>
                      <a:pt x="342" y="27"/>
                      <a:pt x="346" y="27"/>
                    </a:cubicBezTo>
                    <a:cubicBezTo>
                      <a:pt x="351" y="27"/>
                      <a:pt x="400" y="40"/>
                      <a:pt x="408" y="38"/>
                    </a:cubicBezTo>
                    <a:cubicBezTo>
                      <a:pt x="416" y="36"/>
                      <a:pt x="468" y="52"/>
                      <a:pt x="468" y="52"/>
                    </a:cubicBezTo>
                  </a:path>
                </a:pathLst>
              </a:custGeom>
              <a:solidFill>
                <a:srgbClr val="FFB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íš1íḓe">
                <a:extLst>
                  <a:ext uri="{FF2B5EF4-FFF2-40B4-BE49-F238E27FC236}">
                    <a16:creationId xmlns:a16="http://schemas.microsoft.com/office/drawing/2014/main" id="{A578B382-6787-4C36-904E-81FF4F3787AA}"/>
                  </a:ext>
                </a:extLst>
              </p:cNvPr>
              <p:cNvSpPr/>
              <p:nvPr/>
            </p:nvSpPr>
            <p:spPr bwMode="auto">
              <a:xfrm>
                <a:off x="3424193" y="3007874"/>
                <a:ext cx="1637661" cy="1673967"/>
              </a:xfrm>
              <a:custGeom>
                <a:avLst/>
                <a:gdLst>
                  <a:gd name="T0" fmla="*/ 418 w 608"/>
                  <a:gd name="T1" fmla="*/ 25 h 622"/>
                  <a:gd name="T2" fmla="*/ 511 w 608"/>
                  <a:gd name="T3" fmla="*/ 82 h 622"/>
                  <a:gd name="T4" fmla="*/ 608 w 608"/>
                  <a:gd name="T5" fmla="*/ 278 h 622"/>
                  <a:gd name="T6" fmla="*/ 572 w 608"/>
                  <a:gd name="T7" fmla="*/ 306 h 622"/>
                  <a:gd name="T8" fmla="*/ 599 w 608"/>
                  <a:gd name="T9" fmla="*/ 591 h 622"/>
                  <a:gd name="T10" fmla="*/ 436 w 608"/>
                  <a:gd name="T11" fmla="*/ 620 h 622"/>
                  <a:gd name="T12" fmla="*/ 159 w 608"/>
                  <a:gd name="T13" fmla="*/ 581 h 622"/>
                  <a:gd name="T14" fmla="*/ 206 w 608"/>
                  <a:gd name="T15" fmla="*/ 323 h 622"/>
                  <a:gd name="T16" fmla="*/ 92 w 608"/>
                  <a:gd name="T17" fmla="*/ 318 h 622"/>
                  <a:gd name="T18" fmla="*/ 0 w 608"/>
                  <a:gd name="T19" fmla="*/ 257 h 622"/>
                  <a:gd name="T20" fmla="*/ 162 w 608"/>
                  <a:gd name="T21" fmla="*/ 1 h 622"/>
                  <a:gd name="T22" fmla="*/ 249 w 608"/>
                  <a:gd name="T23" fmla="*/ 0 h 622"/>
                  <a:gd name="T24" fmla="*/ 280 w 608"/>
                  <a:gd name="T25" fmla="*/ 0 h 622"/>
                  <a:gd name="T26" fmla="*/ 418 w 608"/>
                  <a:gd name="T27" fmla="*/ 25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8" h="622">
                    <a:moveTo>
                      <a:pt x="418" y="25"/>
                    </a:moveTo>
                    <a:cubicBezTo>
                      <a:pt x="511" y="82"/>
                      <a:pt x="511" y="82"/>
                      <a:pt x="511" y="82"/>
                    </a:cubicBezTo>
                    <a:cubicBezTo>
                      <a:pt x="511" y="82"/>
                      <a:pt x="574" y="160"/>
                      <a:pt x="608" y="278"/>
                    </a:cubicBezTo>
                    <a:cubicBezTo>
                      <a:pt x="608" y="278"/>
                      <a:pt x="599" y="301"/>
                      <a:pt x="572" y="306"/>
                    </a:cubicBezTo>
                    <a:cubicBezTo>
                      <a:pt x="572" y="306"/>
                      <a:pt x="588" y="444"/>
                      <a:pt x="599" y="591"/>
                    </a:cubicBezTo>
                    <a:cubicBezTo>
                      <a:pt x="599" y="591"/>
                      <a:pt x="559" y="619"/>
                      <a:pt x="436" y="620"/>
                    </a:cubicBezTo>
                    <a:cubicBezTo>
                      <a:pt x="312" y="622"/>
                      <a:pt x="183" y="594"/>
                      <a:pt x="159" y="581"/>
                    </a:cubicBezTo>
                    <a:cubicBezTo>
                      <a:pt x="159" y="581"/>
                      <a:pt x="202" y="337"/>
                      <a:pt x="206" y="323"/>
                    </a:cubicBezTo>
                    <a:cubicBezTo>
                      <a:pt x="206" y="323"/>
                      <a:pt x="152" y="341"/>
                      <a:pt x="92" y="318"/>
                    </a:cubicBezTo>
                    <a:cubicBezTo>
                      <a:pt x="32" y="296"/>
                      <a:pt x="0" y="257"/>
                      <a:pt x="0" y="257"/>
                    </a:cubicBezTo>
                    <a:cubicBezTo>
                      <a:pt x="0" y="257"/>
                      <a:pt x="83" y="40"/>
                      <a:pt x="162" y="1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418" y="25"/>
                    </a:lnTo>
                    <a:close/>
                  </a:path>
                </a:pathLst>
              </a:custGeom>
              <a:solidFill>
                <a:srgbClr val="685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í$ľîḑè">
                <a:extLst>
                  <a:ext uri="{FF2B5EF4-FFF2-40B4-BE49-F238E27FC236}">
                    <a16:creationId xmlns:a16="http://schemas.microsoft.com/office/drawing/2014/main" id="{F74D4017-9DB5-453A-A0EA-9EF922A89ADF}"/>
                  </a:ext>
                </a:extLst>
              </p:cNvPr>
              <p:cNvSpPr/>
              <p:nvPr/>
            </p:nvSpPr>
            <p:spPr bwMode="auto">
              <a:xfrm>
                <a:off x="3951927" y="3007874"/>
                <a:ext cx="252846" cy="1008789"/>
              </a:xfrm>
              <a:custGeom>
                <a:avLst/>
                <a:gdLst>
                  <a:gd name="T0" fmla="*/ 53 w 94"/>
                  <a:gd name="T1" fmla="*/ 0 h 375"/>
                  <a:gd name="T2" fmla="*/ 85 w 94"/>
                  <a:gd name="T3" fmla="*/ 179 h 375"/>
                  <a:gd name="T4" fmla="*/ 0 w 94"/>
                  <a:gd name="T5" fmla="*/ 375 h 375"/>
                  <a:gd name="T6" fmla="*/ 10 w 94"/>
                  <a:gd name="T7" fmla="*/ 323 h 375"/>
                  <a:gd name="T8" fmla="*/ 33 w 94"/>
                  <a:gd name="T9" fmla="*/ 140 h 375"/>
                  <a:gd name="T10" fmla="*/ 7 w 94"/>
                  <a:gd name="T11" fmla="*/ 1 h 375"/>
                  <a:gd name="T12" fmla="*/ 53 w 94"/>
                  <a:gd name="T1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375">
                    <a:moveTo>
                      <a:pt x="53" y="0"/>
                    </a:moveTo>
                    <a:cubicBezTo>
                      <a:pt x="53" y="0"/>
                      <a:pt x="94" y="74"/>
                      <a:pt x="85" y="179"/>
                    </a:cubicBezTo>
                    <a:cubicBezTo>
                      <a:pt x="76" y="284"/>
                      <a:pt x="30" y="354"/>
                      <a:pt x="0" y="375"/>
                    </a:cubicBezTo>
                    <a:cubicBezTo>
                      <a:pt x="10" y="323"/>
                      <a:pt x="10" y="323"/>
                      <a:pt x="10" y="323"/>
                    </a:cubicBezTo>
                    <a:cubicBezTo>
                      <a:pt x="10" y="323"/>
                      <a:pt x="31" y="223"/>
                      <a:pt x="33" y="140"/>
                    </a:cubicBezTo>
                    <a:cubicBezTo>
                      <a:pt x="36" y="58"/>
                      <a:pt x="7" y="1"/>
                      <a:pt x="7" y="1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ísliďê">
                <a:extLst>
                  <a:ext uri="{FF2B5EF4-FFF2-40B4-BE49-F238E27FC236}">
                    <a16:creationId xmlns:a16="http://schemas.microsoft.com/office/drawing/2014/main" id="{99EFCC7E-EA04-4F13-9D90-722945F891EA}"/>
                  </a:ext>
                </a:extLst>
              </p:cNvPr>
              <p:cNvSpPr/>
              <p:nvPr/>
            </p:nvSpPr>
            <p:spPr bwMode="auto">
              <a:xfrm>
                <a:off x="4674158" y="3153098"/>
                <a:ext cx="303415" cy="809106"/>
              </a:xfrm>
              <a:custGeom>
                <a:avLst/>
                <a:gdLst>
                  <a:gd name="T0" fmla="*/ 0 w 113"/>
                  <a:gd name="T1" fmla="*/ 0 h 301"/>
                  <a:gd name="T2" fmla="*/ 113 w 113"/>
                  <a:gd name="T3" fmla="*/ 301 h 301"/>
                  <a:gd name="T4" fmla="*/ 47 w 113"/>
                  <a:gd name="T5" fmla="*/ 28 h 301"/>
                  <a:gd name="T6" fmla="*/ 0 w 113"/>
                  <a:gd name="T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301">
                    <a:moveTo>
                      <a:pt x="0" y="0"/>
                    </a:moveTo>
                    <a:cubicBezTo>
                      <a:pt x="0" y="0"/>
                      <a:pt x="93" y="195"/>
                      <a:pt x="113" y="301"/>
                    </a:cubicBezTo>
                    <a:cubicBezTo>
                      <a:pt x="113" y="301"/>
                      <a:pt x="98" y="150"/>
                      <a:pt x="47" y="2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îṧlíḑe">
                <a:extLst>
                  <a:ext uri="{FF2B5EF4-FFF2-40B4-BE49-F238E27FC236}">
                    <a16:creationId xmlns:a16="http://schemas.microsoft.com/office/drawing/2014/main" id="{24F9CC06-A068-4376-8A3E-C1C6ADA53902}"/>
                  </a:ext>
                </a:extLst>
              </p:cNvPr>
              <p:cNvSpPr/>
              <p:nvPr/>
            </p:nvSpPr>
            <p:spPr bwMode="auto">
              <a:xfrm>
                <a:off x="4509484" y="4910050"/>
                <a:ext cx="162080" cy="175047"/>
              </a:xfrm>
              <a:custGeom>
                <a:avLst/>
                <a:gdLst>
                  <a:gd name="T0" fmla="*/ 0 w 60"/>
                  <a:gd name="T1" fmla="*/ 38 h 65"/>
                  <a:gd name="T2" fmla="*/ 60 w 60"/>
                  <a:gd name="T3" fmla="*/ 0 h 65"/>
                  <a:gd name="T4" fmla="*/ 0 w 60"/>
                  <a:gd name="T5" fmla="*/ 65 h 65"/>
                  <a:gd name="T6" fmla="*/ 0 w 60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65">
                    <a:moveTo>
                      <a:pt x="0" y="38"/>
                    </a:moveTo>
                    <a:cubicBezTo>
                      <a:pt x="0" y="38"/>
                      <a:pt x="27" y="12"/>
                      <a:pt x="60" y="0"/>
                    </a:cubicBezTo>
                    <a:cubicBezTo>
                      <a:pt x="60" y="0"/>
                      <a:pt x="8" y="38"/>
                      <a:pt x="0" y="65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E29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iṣḷíḑê">
                <a:extLst>
                  <a:ext uri="{FF2B5EF4-FFF2-40B4-BE49-F238E27FC236}">
                    <a16:creationId xmlns:a16="http://schemas.microsoft.com/office/drawing/2014/main" id="{1B732120-3259-454F-979E-69542EBD1281}"/>
                  </a:ext>
                </a:extLst>
              </p:cNvPr>
              <p:cNvSpPr/>
              <p:nvPr/>
            </p:nvSpPr>
            <p:spPr bwMode="auto">
              <a:xfrm>
                <a:off x="3669259" y="5924026"/>
                <a:ext cx="554964" cy="578303"/>
              </a:xfrm>
              <a:custGeom>
                <a:avLst/>
                <a:gdLst>
                  <a:gd name="T0" fmla="*/ 90 w 206"/>
                  <a:gd name="T1" fmla="*/ 215 h 215"/>
                  <a:gd name="T2" fmla="*/ 206 w 206"/>
                  <a:gd name="T3" fmla="*/ 187 h 215"/>
                  <a:gd name="T4" fmla="*/ 170 w 206"/>
                  <a:gd name="T5" fmla="*/ 60 h 215"/>
                  <a:gd name="T6" fmla="*/ 93 w 206"/>
                  <a:gd name="T7" fmla="*/ 31 h 215"/>
                  <a:gd name="T8" fmla="*/ 62 w 206"/>
                  <a:gd name="T9" fmla="*/ 39 h 215"/>
                  <a:gd name="T10" fmla="*/ 50 w 206"/>
                  <a:gd name="T11" fmla="*/ 46 h 215"/>
                  <a:gd name="T12" fmla="*/ 0 w 206"/>
                  <a:gd name="T13" fmla="*/ 175 h 215"/>
                  <a:gd name="T14" fmla="*/ 90 w 206"/>
                  <a:gd name="T15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6" h="215">
                    <a:moveTo>
                      <a:pt x="90" y="215"/>
                    </a:moveTo>
                    <a:cubicBezTo>
                      <a:pt x="147" y="215"/>
                      <a:pt x="180" y="204"/>
                      <a:pt x="206" y="187"/>
                    </a:cubicBezTo>
                    <a:cubicBezTo>
                      <a:pt x="205" y="158"/>
                      <a:pt x="198" y="102"/>
                      <a:pt x="170" y="60"/>
                    </a:cubicBezTo>
                    <a:cubicBezTo>
                      <a:pt x="129" y="0"/>
                      <a:pt x="94" y="29"/>
                      <a:pt x="93" y="31"/>
                    </a:cubicBezTo>
                    <a:cubicBezTo>
                      <a:pt x="91" y="32"/>
                      <a:pt x="62" y="39"/>
                      <a:pt x="62" y="3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18" y="98"/>
                      <a:pt x="0" y="175"/>
                    </a:cubicBezTo>
                    <a:cubicBezTo>
                      <a:pt x="11" y="187"/>
                      <a:pt x="42" y="215"/>
                      <a:pt x="90" y="215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íṡlíďê">
                <a:extLst>
                  <a:ext uri="{FF2B5EF4-FFF2-40B4-BE49-F238E27FC236}">
                    <a16:creationId xmlns:a16="http://schemas.microsoft.com/office/drawing/2014/main" id="{246F93C9-E0FE-4249-805A-1DC6F2F9B8BA}"/>
                  </a:ext>
                </a:extLst>
              </p:cNvPr>
              <p:cNvSpPr/>
              <p:nvPr/>
            </p:nvSpPr>
            <p:spPr bwMode="auto">
              <a:xfrm>
                <a:off x="3657589" y="6394707"/>
                <a:ext cx="566633" cy="186717"/>
              </a:xfrm>
              <a:custGeom>
                <a:avLst/>
                <a:gdLst>
                  <a:gd name="T0" fmla="*/ 101 w 210"/>
                  <a:gd name="T1" fmla="*/ 69 h 69"/>
                  <a:gd name="T2" fmla="*/ 210 w 210"/>
                  <a:gd name="T3" fmla="*/ 32 h 69"/>
                  <a:gd name="T4" fmla="*/ 210 w 210"/>
                  <a:gd name="T5" fmla="*/ 12 h 69"/>
                  <a:gd name="T6" fmla="*/ 94 w 210"/>
                  <a:gd name="T7" fmla="*/ 40 h 69"/>
                  <a:gd name="T8" fmla="*/ 4 w 210"/>
                  <a:gd name="T9" fmla="*/ 0 h 69"/>
                  <a:gd name="T10" fmla="*/ 0 w 210"/>
                  <a:gd name="T11" fmla="*/ 20 h 69"/>
                  <a:gd name="T12" fmla="*/ 101 w 210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69">
                    <a:moveTo>
                      <a:pt x="101" y="69"/>
                    </a:moveTo>
                    <a:cubicBezTo>
                      <a:pt x="182" y="69"/>
                      <a:pt x="210" y="32"/>
                      <a:pt x="210" y="32"/>
                    </a:cubicBezTo>
                    <a:cubicBezTo>
                      <a:pt x="210" y="32"/>
                      <a:pt x="210" y="24"/>
                      <a:pt x="210" y="12"/>
                    </a:cubicBezTo>
                    <a:cubicBezTo>
                      <a:pt x="184" y="29"/>
                      <a:pt x="151" y="40"/>
                      <a:pt x="94" y="40"/>
                    </a:cubicBezTo>
                    <a:cubicBezTo>
                      <a:pt x="46" y="40"/>
                      <a:pt x="15" y="12"/>
                      <a:pt x="4" y="0"/>
                    </a:cubicBezTo>
                    <a:cubicBezTo>
                      <a:pt x="3" y="7"/>
                      <a:pt x="2" y="13"/>
                      <a:pt x="0" y="20"/>
                    </a:cubicBezTo>
                    <a:cubicBezTo>
                      <a:pt x="0" y="20"/>
                      <a:pt x="17" y="69"/>
                      <a:pt x="101" y="6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isḷïḋê">
                <a:extLst>
                  <a:ext uri="{FF2B5EF4-FFF2-40B4-BE49-F238E27FC236}">
                    <a16:creationId xmlns:a16="http://schemas.microsoft.com/office/drawing/2014/main" id="{8A6FD83D-BC7D-425E-9ED4-16F43FBB8D02}"/>
                  </a:ext>
                </a:extLst>
              </p:cNvPr>
              <p:cNvSpPr/>
              <p:nvPr/>
            </p:nvSpPr>
            <p:spPr bwMode="auto">
              <a:xfrm>
                <a:off x="3787254" y="6013494"/>
                <a:ext cx="299525" cy="306008"/>
              </a:xfrm>
              <a:custGeom>
                <a:avLst/>
                <a:gdLst>
                  <a:gd name="T0" fmla="*/ 0 w 111"/>
                  <a:gd name="T1" fmla="*/ 103 h 114"/>
                  <a:gd name="T2" fmla="*/ 19 w 111"/>
                  <a:gd name="T3" fmla="*/ 18 h 114"/>
                  <a:gd name="T4" fmla="*/ 76 w 111"/>
                  <a:gd name="T5" fmla="*/ 3 h 114"/>
                  <a:gd name="T6" fmla="*/ 111 w 111"/>
                  <a:gd name="T7" fmla="*/ 17 h 114"/>
                  <a:gd name="T8" fmla="*/ 102 w 111"/>
                  <a:gd name="T9" fmla="*/ 107 h 114"/>
                  <a:gd name="T10" fmla="*/ 16 w 111"/>
                  <a:gd name="T11" fmla="*/ 114 h 114"/>
                  <a:gd name="T12" fmla="*/ 0 w 111"/>
                  <a:gd name="T13" fmla="*/ 10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114">
                    <a:moveTo>
                      <a:pt x="0" y="103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58" y="0"/>
                      <a:pt x="76" y="3"/>
                    </a:cubicBezTo>
                    <a:cubicBezTo>
                      <a:pt x="93" y="5"/>
                      <a:pt x="111" y="17"/>
                      <a:pt x="111" y="17"/>
                    </a:cubicBezTo>
                    <a:cubicBezTo>
                      <a:pt x="102" y="107"/>
                      <a:pt x="102" y="107"/>
                      <a:pt x="102" y="107"/>
                    </a:cubicBezTo>
                    <a:cubicBezTo>
                      <a:pt x="102" y="107"/>
                      <a:pt x="17" y="114"/>
                      <a:pt x="16" y="114"/>
                    </a:cubicBezTo>
                    <a:cubicBezTo>
                      <a:pt x="15" y="114"/>
                      <a:pt x="0" y="103"/>
                      <a:pt x="0" y="10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ïśļíḑe">
                <a:extLst>
                  <a:ext uri="{FF2B5EF4-FFF2-40B4-BE49-F238E27FC236}">
                    <a16:creationId xmlns:a16="http://schemas.microsoft.com/office/drawing/2014/main" id="{9E9A731D-D2B5-42CB-AB02-A520A9A86051}"/>
                  </a:ext>
                </a:extLst>
              </p:cNvPr>
              <p:cNvSpPr/>
              <p:nvPr/>
            </p:nvSpPr>
            <p:spPr bwMode="auto">
              <a:xfrm>
                <a:off x="4180137" y="2843200"/>
                <a:ext cx="396773" cy="304711"/>
              </a:xfrm>
              <a:custGeom>
                <a:avLst/>
                <a:gdLst>
                  <a:gd name="T0" fmla="*/ 0 w 147"/>
                  <a:gd name="T1" fmla="*/ 0 h 113"/>
                  <a:gd name="T2" fmla="*/ 0 w 147"/>
                  <a:gd name="T3" fmla="*/ 61 h 113"/>
                  <a:gd name="T4" fmla="*/ 147 w 147"/>
                  <a:gd name="T5" fmla="*/ 90 h 113"/>
                  <a:gd name="T6" fmla="*/ 147 w 147"/>
                  <a:gd name="T7" fmla="*/ 45 h 113"/>
                  <a:gd name="T8" fmla="*/ 26 w 147"/>
                  <a:gd name="T9" fmla="*/ 0 h 113"/>
                  <a:gd name="T10" fmla="*/ 0 w 147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13">
                    <a:moveTo>
                      <a:pt x="0" y="0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113" y="113"/>
                      <a:pt x="147" y="90"/>
                    </a:cubicBezTo>
                    <a:cubicBezTo>
                      <a:pt x="147" y="45"/>
                      <a:pt x="147" y="45"/>
                      <a:pt x="147" y="45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A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íṧľíḓé">
                <a:extLst>
                  <a:ext uri="{FF2B5EF4-FFF2-40B4-BE49-F238E27FC236}">
                    <a16:creationId xmlns:a16="http://schemas.microsoft.com/office/drawing/2014/main" id="{E2CF4490-2690-428B-A3F0-13FDB5483458}"/>
                  </a:ext>
                </a:extLst>
              </p:cNvPr>
              <p:cNvSpPr/>
              <p:nvPr/>
            </p:nvSpPr>
            <p:spPr bwMode="auto">
              <a:xfrm>
                <a:off x="3817076" y="1669737"/>
                <a:ext cx="1268118" cy="1358883"/>
              </a:xfrm>
              <a:custGeom>
                <a:avLst/>
                <a:gdLst>
                  <a:gd name="T0" fmla="*/ 467 w 471"/>
                  <a:gd name="T1" fmla="*/ 144 h 505"/>
                  <a:gd name="T2" fmla="*/ 320 w 471"/>
                  <a:gd name="T3" fmla="*/ 483 h 505"/>
                  <a:gd name="T4" fmla="*/ 209 w 471"/>
                  <a:gd name="T5" fmla="*/ 483 h 505"/>
                  <a:gd name="T6" fmla="*/ 53 w 471"/>
                  <a:gd name="T7" fmla="*/ 328 h 505"/>
                  <a:gd name="T8" fmla="*/ 29 w 471"/>
                  <a:gd name="T9" fmla="*/ 277 h 505"/>
                  <a:gd name="T10" fmla="*/ 14 w 471"/>
                  <a:gd name="T11" fmla="*/ 168 h 505"/>
                  <a:gd name="T12" fmla="*/ 83 w 471"/>
                  <a:gd name="T13" fmla="*/ 61 h 505"/>
                  <a:gd name="T14" fmla="*/ 135 w 471"/>
                  <a:gd name="T15" fmla="*/ 32 h 505"/>
                  <a:gd name="T16" fmla="*/ 216 w 471"/>
                  <a:gd name="T17" fmla="*/ 4 h 505"/>
                  <a:gd name="T18" fmla="*/ 307 w 471"/>
                  <a:gd name="T19" fmla="*/ 22 h 505"/>
                  <a:gd name="T20" fmla="*/ 432 w 471"/>
                  <a:gd name="T21" fmla="*/ 88 h 505"/>
                  <a:gd name="T22" fmla="*/ 467 w 471"/>
                  <a:gd name="T23" fmla="*/ 14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1" h="505">
                    <a:moveTo>
                      <a:pt x="467" y="144"/>
                    </a:moveTo>
                    <a:cubicBezTo>
                      <a:pt x="467" y="144"/>
                      <a:pt x="471" y="411"/>
                      <a:pt x="320" y="483"/>
                    </a:cubicBezTo>
                    <a:cubicBezTo>
                      <a:pt x="320" y="483"/>
                      <a:pt x="269" y="505"/>
                      <a:pt x="209" y="483"/>
                    </a:cubicBezTo>
                    <a:cubicBezTo>
                      <a:pt x="149" y="461"/>
                      <a:pt x="77" y="405"/>
                      <a:pt x="53" y="328"/>
                    </a:cubicBezTo>
                    <a:cubicBezTo>
                      <a:pt x="29" y="251"/>
                      <a:pt x="29" y="277"/>
                      <a:pt x="29" y="277"/>
                    </a:cubicBezTo>
                    <a:cubicBezTo>
                      <a:pt x="29" y="277"/>
                      <a:pt x="0" y="258"/>
                      <a:pt x="14" y="168"/>
                    </a:cubicBezTo>
                    <a:cubicBezTo>
                      <a:pt x="29" y="79"/>
                      <a:pt x="78" y="65"/>
                      <a:pt x="83" y="61"/>
                    </a:cubicBezTo>
                    <a:cubicBezTo>
                      <a:pt x="87" y="56"/>
                      <a:pt x="127" y="40"/>
                      <a:pt x="135" y="32"/>
                    </a:cubicBezTo>
                    <a:cubicBezTo>
                      <a:pt x="143" y="24"/>
                      <a:pt x="209" y="9"/>
                      <a:pt x="216" y="4"/>
                    </a:cubicBezTo>
                    <a:cubicBezTo>
                      <a:pt x="223" y="0"/>
                      <a:pt x="293" y="21"/>
                      <a:pt x="307" y="22"/>
                    </a:cubicBezTo>
                    <a:cubicBezTo>
                      <a:pt x="322" y="24"/>
                      <a:pt x="418" y="82"/>
                      <a:pt x="432" y="88"/>
                    </a:cubicBezTo>
                    <a:cubicBezTo>
                      <a:pt x="446" y="93"/>
                      <a:pt x="467" y="144"/>
                      <a:pt x="467" y="144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işlïḋe">
                <a:extLst>
                  <a:ext uri="{FF2B5EF4-FFF2-40B4-BE49-F238E27FC236}">
                    <a16:creationId xmlns:a16="http://schemas.microsoft.com/office/drawing/2014/main" id="{64B0FBC6-C726-4E84-8286-B08E60CC41FB}"/>
                  </a:ext>
                </a:extLst>
              </p:cNvPr>
              <p:cNvSpPr/>
              <p:nvPr/>
            </p:nvSpPr>
            <p:spPr bwMode="auto">
              <a:xfrm>
                <a:off x="4829755" y="2417901"/>
                <a:ext cx="117995" cy="142631"/>
              </a:xfrm>
              <a:custGeom>
                <a:avLst/>
                <a:gdLst>
                  <a:gd name="T0" fmla="*/ 18 w 44"/>
                  <a:gd name="T1" fmla="*/ 0 h 53"/>
                  <a:gd name="T2" fmla="*/ 29 w 44"/>
                  <a:gd name="T3" fmla="*/ 29 h 53"/>
                  <a:gd name="T4" fmla="*/ 0 w 44"/>
                  <a:gd name="T5" fmla="*/ 50 h 53"/>
                  <a:gd name="T6" fmla="*/ 39 w 44"/>
                  <a:gd name="T7" fmla="*/ 31 h 53"/>
                  <a:gd name="T8" fmla="*/ 18 w 44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3">
                    <a:moveTo>
                      <a:pt x="18" y="0"/>
                    </a:moveTo>
                    <a:cubicBezTo>
                      <a:pt x="18" y="0"/>
                      <a:pt x="31" y="10"/>
                      <a:pt x="29" y="29"/>
                    </a:cubicBezTo>
                    <a:cubicBezTo>
                      <a:pt x="27" y="48"/>
                      <a:pt x="0" y="50"/>
                      <a:pt x="0" y="50"/>
                    </a:cubicBezTo>
                    <a:cubicBezTo>
                      <a:pt x="0" y="50"/>
                      <a:pt x="34" y="53"/>
                      <a:pt x="39" y="31"/>
                    </a:cubicBezTo>
                    <a:cubicBezTo>
                      <a:pt x="44" y="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işļîḋe">
                <a:extLst>
                  <a:ext uri="{FF2B5EF4-FFF2-40B4-BE49-F238E27FC236}">
                    <a16:creationId xmlns:a16="http://schemas.microsoft.com/office/drawing/2014/main" id="{C9F055D8-BBB7-4B30-A4CD-02DB5C009AD2}"/>
                  </a:ext>
                </a:extLst>
              </p:cNvPr>
              <p:cNvSpPr/>
              <p:nvPr/>
            </p:nvSpPr>
            <p:spPr bwMode="auto">
              <a:xfrm>
                <a:off x="3701675" y="1336500"/>
                <a:ext cx="1550786" cy="1434088"/>
              </a:xfrm>
              <a:custGeom>
                <a:avLst/>
                <a:gdLst>
                  <a:gd name="T0" fmla="*/ 230 w 576"/>
                  <a:gd name="T1" fmla="*/ 162 h 533"/>
                  <a:gd name="T2" fmla="*/ 333 w 576"/>
                  <a:gd name="T3" fmla="*/ 219 h 533"/>
                  <a:gd name="T4" fmla="*/ 535 w 576"/>
                  <a:gd name="T5" fmla="*/ 322 h 533"/>
                  <a:gd name="T6" fmla="*/ 510 w 576"/>
                  <a:gd name="T7" fmla="*/ 168 h 533"/>
                  <a:gd name="T8" fmla="*/ 348 w 576"/>
                  <a:gd name="T9" fmla="*/ 35 h 533"/>
                  <a:gd name="T10" fmla="*/ 191 w 576"/>
                  <a:gd name="T11" fmla="*/ 65 h 533"/>
                  <a:gd name="T12" fmla="*/ 25 w 576"/>
                  <a:gd name="T13" fmla="*/ 322 h 533"/>
                  <a:gd name="T14" fmla="*/ 48 w 576"/>
                  <a:gd name="T15" fmla="*/ 263 h 533"/>
                  <a:gd name="T16" fmla="*/ 129 w 576"/>
                  <a:gd name="T17" fmla="*/ 533 h 533"/>
                  <a:gd name="T18" fmla="*/ 95 w 576"/>
                  <a:gd name="T19" fmla="*/ 402 h 533"/>
                  <a:gd name="T20" fmla="*/ 65 w 576"/>
                  <a:gd name="T21" fmla="*/ 309 h 533"/>
                  <a:gd name="T22" fmla="*/ 138 w 576"/>
                  <a:gd name="T23" fmla="*/ 340 h 533"/>
                  <a:gd name="T24" fmla="*/ 157 w 576"/>
                  <a:gd name="T25" fmla="*/ 342 h 533"/>
                  <a:gd name="T26" fmla="*/ 186 w 576"/>
                  <a:gd name="T27" fmla="*/ 276 h 533"/>
                  <a:gd name="T28" fmla="*/ 230 w 576"/>
                  <a:gd name="T29" fmla="*/ 162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6" h="533">
                    <a:moveTo>
                      <a:pt x="230" y="162"/>
                    </a:moveTo>
                    <a:cubicBezTo>
                      <a:pt x="230" y="162"/>
                      <a:pt x="258" y="206"/>
                      <a:pt x="333" y="219"/>
                    </a:cubicBezTo>
                    <a:cubicBezTo>
                      <a:pt x="409" y="232"/>
                      <a:pt x="522" y="270"/>
                      <a:pt x="535" y="322"/>
                    </a:cubicBezTo>
                    <a:cubicBezTo>
                      <a:pt x="535" y="322"/>
                      <a:pt x="576" y="228"/>
                      <a:pt x="510" y="168"/>
                    </a:cubicBezTo>
                    <a:cubicBezTo>
                      <a:pt x="510" y="168"/>
                      <a:pt x="496" y="79"/>
                      <a:pt x="348" y="35"/>
                    </a:cubicBezTo>
                    <a:cubicBezTo>
                      <a:pt x="229" y="0"/>
                      <a:pt x="191" y="65"/>
                      <a:pt x="191" y="65"/>
                    </a:cubicBezTo>
                    <a:cubicBezTo>
                      <a:pt x="191" y="65"/>
                      <a:pt x="0" y="68"/>
                      <a:pt x="25" y="322"/>
                    </a:cubicBezTo>
                    <a:cubicBezTo>
                      <a:pt x="25" y="322"/>
                      <a:pt x="26" y="281"/>
                      <a:pt x="48" y="263"/>
                    </a:cubicBezTo>
                    <a:cubicBezTo>
                      <a:pt x="48" y="263"/>
                      <a:pt x="5" y="420"/>
                      <a:pt x="129" y="533"/>
                    </a:cubicBezTo>
                    <a:cubicBezTo>
                      <a:pt x="129" y="533"/>
                      <a:pt x="83" y="443"/>
                      <a:pt x="95" y="402"/>
                    </a:cubicBezTo>
                    <a:cubicBezTo>
                      <a:pt x="95" y="402"/>
                      <a:pt x="43" y="377"/>
                      <a:pt x="65" y="309"/>
                    </a:cubicBezTo>
                    <a:cubicBezTo>
                      <a:pt x="88" y="242"/>
                      <a:pt x="144" y="286"/>
                      <a:pt x="138" y="340"/>
                    </a:cubicBezTo>
                    <a:cubicBezTo>
                      <a:pt x="157" y="342"/>
                      <a:pt x="157" y="342"/>
                      <a:pt x="157" y="342"/>
                    </a:cubicBezTo>
                    <a:cubicBezTo>
                      <a:pt x="157" y="342"/>
                      <a:pt x="169" y="300"/>
                      <a:pt x="186" y="276"/>
                    </a:cubicBezTo>
                    <a:cubicBezTo>
                      <a:pt x="204" y="252"/>
                      <a:pt x="235" y="216"/>
                      <a:pt x="230" y="162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iš1íḓê">
                <a:extLst>
                  <a:ext uri="{FF2B5EF4-FFF2-40B4-BE49-F238E27FC236}">
                    <a16:creationId xmlns:a16="http://schemas.microsoft.com/office/drawing/2014/main" id="{AE1D47D2-5C54-42D3-A2A6-FAF1A09BA0F1}"/>
                  </a:ext>
                </a:extLst>
              </p:cNvPr>
              <p:cNvSpPr/>
              <p:nvPr/>
            </p:nvSpPr>
            <p:spPr bwMode="auto">
              <a:xfrm>
                <a:off x="4479662" y="2152089"/>
                <a:ext cx="92062" cy="13225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iŝļîḍè">
                <a:extLst>
                  <a:ext uri="{FF2B5EF4-FFF2-40B4-BE49-F238E27FC236}">
                    <a16:creationId xmlns:a16="http://schemas.microsoft.com/office/drawing/2014/main" id="{3BD4CDEA-D83A-483F-A67D-5DFBFE0DC294}"/>
                  </a:ext>
                </a:extLst>
              </p:cNvPr>
              <p:cNvSpPr/>
              <p:nvPr/>
            </p:nvSpPr>
            <p:spPr bwMode="auto">
              <a:xfrm>
                <a:off x="4862171" y="2262304"/>
                <a:ext cx="77799" cy="117995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îṥ1îdê">
                <a:extLst>
                  <a:ext uri="{FF2B5EF4-FFF2-40B4-BE49-F238E27FC236}">
                    <a16:creationId xmlns:a16="http://schemas.microsoft.com/office/drawing/2014/main" id="{4331E8AE-0F19-461D-9BE0-AD21A732EC4C}"/>
                  </a:ext>
                </a:extLst>
              </p:cNvPr>
              <p:cNvSpPr/>
              <p:nvPr/>
            </p:nvSpPr>
            <p:spPr bwMode="auto">
              <a:xfrm>
                <a:off x="4452432" y="1944626"/>
                <a:ext cx="129664" cy="99842"/>
              </a:xfrm>
              <a:custGeom>
                <a:avLst/>
                <a:gdLst>
                  <a:gd name="T0" fmla="*/ 48 w 48"/>
                  <a:gd name="T1" fmla="*/ 18 h 37"/>
                  <a:gd name="T2" fmla="*/ 48 w 48"/>
                  <a:gd name="T3" fmla="*/ 37 h 37"/>
                  <a:gd name="T4" fmla="*/ 0 w 48"/>
                  <a:gd name="T5" fmla="*/ 30 h 37"/>
                  <a:gd name="T6" fmla="*/ 48 w 48"/>
                  <a:gd name="T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7">
                    <a:moveTo>
                      <a:pt x="48" y="18"/>
                    </a:move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7"/>
                      <a:pt x="27" y="11"/>
                      <a:pt x="0" y="30"/>
                    </a:cubicBezTo>
                    <a:cubicBezTo>
                      <a:pt x="0" y="30"/>
                      <a:pt x="16" y="0"/>
                      <a:pt x="48" y="18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íṧļîḍe">
                <a:extLst>
                  <a:ext uri="{FF2B5EF4-FFF2-40B4-BE49-F238E27FC236}">
                    <a16:creationId xmlns:a16="http://schemas.microsoft.com/office/drawing/2014/main" id="{B9C5A20F-791D-4B03-8E44-604E2BF1C83E}"/>
                  </a:ext>
                </a:extLst>
              </p:cNvPr>
              <p:cNvSpPr/>
              <p:nvPr/>
            </p:nvSpPr>
            <p:spPr bwMode="auto">
              <a:xfrm>
                <a:off x="4884214" y="2100223"/>
                <a:ext cx="77799" cy="64832"/>
              </a:xfrm>
              <a:custGeom>
                <a:avLst/>
                <a:gdLst>
                  <a:gd name="T0" fmla="*/ 0 w 29"/>
                  <a:gd name="T1" fmla="*/ 0 h 24"/>
                  <a:gd name="T2" fmla="*/ 0 w 29"/>
                  <a:gd name="T3" fmla="*/ 16 h 24"/>
                  <a:gd name="T4" fmla="*/ 27 w 29"/>
                  <a:gd name="T5" fmla="*/ 24 h 24"/>
                  <a:gd name="T6" fmla="*/ 0 w 29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4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20" y="10"/>
                      <a:pt x="27" y="24"/>
                    </a:cubicBezTo>
                    <a:cubicBezTo>
                      <a:pt x="27" y="24"/>
                      <a:pt x="29" y="0"/>
                      <a:pt x="0" y="0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íśḻîḓè">
                <a:extLst>
                  <a:ext uri="{FF2B5EF4-FFF2-40B4-BE49-F238E27FC236}">
                    <a16:creationId xmlns:a16="http://schemas.microsoft.com/office/drawing/2014/main" id="{D2E9FA99-2465-4269-A251-3056952A93C5}"/>
                  </a:ext>
                </a:extLst>
              </p:cNvPr>
              <p:cNvSpPr/>
              <p:nvPr/>
            </p:nvSpPr>
            <p:spPr bwMode="auto">
              <a:xfrm>
                <a:off x="4449839" y="2825047"/>
                <a:ext cx="127071" cy="85578"/>
              </a:xfrm>
              <a:custGeom>
                <a:avLst/>
                <a:gdLst>
                  <a:gd name="T0" fmla="*/ 47 w 47"/>
                  <a:gd name="T1" fmla="*/ 18 h 32"/>
                  <a:gd name="T2" fmla="*/ 0 w 47"/>
                  <a:gd name="T3" fmla="*/ 0 h 32"/>
                  <a:gd name="T4" fmla="*/ 47 w 47"/>
                  <a:gd name="T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32">
                    <a:moveTo>
                      <a:pt x="47" y="18"/>
                    </a:moveTo>
                    <a:cubicBezTo>
                      <a:pt x="47" y="18"/>
                      <a:pt x="16" y="17"/>
                      <a:pt x="0" y="0"/>
                    </a:cubicBezTo>
                    <a:cubicBezTo>
                      <a:pt x="0" y="0"/>
                      <a:pt x="18" y="32"/>
                      <a:pt x="47" y="18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iṡḻíḍé">
                <a:extLst>
                  <a:ext uri="{FF2B5EF4-FFF2-40B4-BE49-F238E27FC236}">
                    <a16:creationId xmlns:a16="http://schemas.microsoft.com/office/drawing/2014/main" id="{E6744A97-049E-456F-9BC5-BF9CB3D8661C}"/>
                  </a:ext>
                </a:extLst>
              </p:cNvPr>
              <p:cNvSpPr/>
              <p:nvPr/>
            </p:nvSpPr>
            <p:spPr bwMode="auto">
              <a:xfrm>
                <a:off x="4407049" y="2530709"/>
                <a:ext cx="344907" cy="189310"/>
              </a:xfrm>
              <a:custGeom>
                <a:avLst/>
                <a:gdLst>
                  <a:gd name="T0" fmla="*/ 2 w 128"/>
                  <a:gd name="T1" fmla="*/ 0 h 70"/>
                  <a:gd name="T2" fmla="*/ 2 w 128"/>
                  <a:gd name="T3" fmla="*/ 30 h 70"/>
                  <a:gd name="T4" fmla="*/ 120 w 128"/>
                  <a:gd name="T5" fmla="*/ 67 h 70"/>
                  <a:gd name="T6" fmla="*/ 128 w 128"/>
                  <a:gd name="T7" fmla="*/ 45 h 70"/>
                  <a:gd name="T8" fmla="*/ 2 w 128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70">
                    <a:moveTo>
                      <a:pt x="2" y="0"/>
                    </a:moveTo>
                    <a:cubicBezTo>
                      <a:pt x="2" y="0"/>
                      <a:pt x="0" y="13"/>
                      <a:pt x="2" y="30"/>
                    </a:cubicBezTo>
                    <a:cubicBezTo>
                      <a:pt x="19" y="42"/>
                      <a:pt x="65" y="70"/>
                      <a:pt x="120" y="67"/>
                    </a:cubicBezTo>
                    <a:cubicBezTo>
                      <a:pt x="126" y="55"/>
                      <a:pt x="128" y="45"/>
                      <a:pt x="128" y="45"/>
                    </a:cubicBezTo>
                    <a:cubicBezTo>
                      <a:pt x="128" y="45"/>
                      <a:pt x="49" y="35"/>
                      <a:pt x="2" y="0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išḻîḋe">
                <a:extLst>
                  <a:ext uri="{FF2B5EF4-FFF2-40B4-BE49-F238E27FC236}">
                    <a16:creationId xmlns:a16="http://schemas.microsoft.com/office/drawing/2014/main" id="{77681CAD-F68C-4DB6-ABBB-9B83D992FDB0}"/>
                  </a:ext>
                </a:extLst>
              </p:cNvPr>
              <p:cNvSpPr/>
              <p:nvPr/>
            </p:nvSpPr>
            <p:spPr bwMode="auto">
              <a:xfrm>
                <a:off x="4654708" y="2708349"/>
                <a:ext cx="75205" cy="76502"/>
              </a:xfrm>
              <a:custGeom>
                <a:avLst/>
                <a:gdLst>
                  <a:gd name="T0" fmla="*/ 28 w 28"/>
                  <a:gd name="T1" fmla="*/ 1 h 28"/>
                  <a:gd name="T2" fmla="*/ 0 w 28"/>
                  <a:gd name="T3" fmla="*/ 0 h 28"/>
                  <a:gd name="T4" fmla="*/ 7 w 28"/>
                  <a:gd name="T5" fmla="*/ 28 h 28"/>
                  <a:gd name="T6" fmla="*/ 28 w 28"/>
                  <a:gd name="T7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28" y="1"/>
                    </a:moveTo>
                    <a:cubicBezTo>
                      <a:pt x="18" y="2"/>
                      <a:pt x="9" y="1"/>
                      <a:pt x="0" y="0"/>
                    </a:cubicBezTo>
                    <a:cubicBezTo>
                      <a:pt x="4" y="7"/>
                      <a:pt x="8" y="17"/>
                      <a:pt x="7" y="28"/>
                    </a:cubicBezTo>
                    <a:cubicBezTo>
                      <a:pt x="17" y="21"/>
                      <a:pt x="24" y="11"/>
                      <a:pt x="28" y="1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ïṩľiḍé">
                <a:extLst>
                  <a:ext uri="{FF2B5EF4-FFF2-40B4-BE49-F238E27FC236}">
                    <a16:creationId xmlns:a16="http://schemas.microsoft.com/office/drawing/2014/main" id="{6098612F-0FD6-42EB-98A7-659045E9938F}"/>
                  </a:ext>
                </a:extLst>
              </p:cNvPr>
              <p:cNvSpPr/>
              <p:nvPr/>
            </p:nvSpPr>
            <p:spPr bwMode="auto">
              <a:xfrm>
                <a:off x="4412236" y="2612398"/>
                <a:ext cx="264515" cy="193200"/>
              </a:xfrm>
              <a:custGeom>
                <a:avLst/>
                <a:gdLst>
                  <a:gd name="T0" fmla="*/ 90 w 98"/>
                  <a:gd name="T1" fmla="*/ 36 h 72"/>
                  <a:gd name="T2" fmla="*/ 0 w 98"/>
                  <a:gd name="T3" fmla="*/ 0 h 72"/>
                  <a:gd name="T4" fmla="*/ 61 w 98"/>
                  <a:gd name="T5" fmla="*/ 68 h 72"/>
                  <a:gd name="T6" fmla="*/ 97 w 98"/>
                  <a:gd name="T7" fmla="*/ 64 h 72"/>
                  <a:gd name="T8" fmla="*/ 90 w 98"/>
                  <a:gd name="T9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2">
                    <a:moveTo>
                      <a:pt x="90" y="36"/>
                    </a:moveTo>
                    <a:cubicBezTo>
                      <a:pt x="48" y="30"/>
                      <a:pt x="14" y="10"/>
                      <a:pt x="0" y="0"/>
                    </a:cubicBezTo>
                    <a:cubicBezTo>
                      <a:pt x="3" y="24"/>
                      <a:pt x="15" y="57"/>
                      <a:pt x="61" y="68"/>
                    </a:cubicBezTo>
                    <a:cubicBezTo>
                      <a:pt x="76" y="72"/>
                      <a:pt x="88" y="70"/>
                      <a:pt x="97" y="64"/>
                    </a:cubicBezTo>
                    <a:cubicBezTo>
                      <a:pt x="98" y="53"/>
                      <a:pt x="94" y="43"/>
                      <a:pt x="90" y="36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ïṣḷïḋè">
                <a:extLst>
                  <a:ext uri="{FF2B5EF4-FFF2-40B4-BE49-F238E27FC236}">
                    <a16:creationId xmlns:a16="http://schemas.microsoft.com/office/drawing/2014/main" id="{E8F83DC5-1040-4630-AAA7-493A97CB0037}"/>
                  </a:ext>
                </a:extLst>
              </p:cNvPr>
              <p:cNvSpPr/>
              <p:nvPr/>
            </p:nvSpPr>
            <p:spPr bwMode="auto">
              <a:xfrm>
                <a:off x="3804110" y="5808624"/>
                <a:ext cx="322864" cy="295635"/>
              </a:xfrm>
              <a:custGeom>
                <a:avLst/>
                <a:gdLst>
                  <a:gd name="T0" fmla="*/ 120 w 120"/>
                  <a:gd name="T1" fmla="*/ 110 h 110"/>
                  <a:gd name="T2" fmla="*/ 116 w 120"/>
                  <a:gd name="T3" fmla="*/ 55 h 110"/>
                  <a:gd name="T4" fmla="*/ 4 w 120"/>
                  <a:gd name="T5" fmla="*/ 44 h 110"/>
                  <a:gd name="T6" fmla="*/ 0 w 120"/>
                  <a:gd name="T7" fmla="*/ 65 h 110"/>
                  <a:gd name="T8" fmla="*/ 0 w 120"/>
                  <a:gd name="T9" fmla="*/ 110 h 110"/>
                  <a:gd name="T10" fmla="*/ 120 w 120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10">
                    <a:moveTo>
                      <a:pt x="120" y="110"/>
                    </a:move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55"/>
                      <a:pt x="60" y="0"/>
                      <a:pt x="4" y="44"/>
                    </a:cubicBezTo>
                    <a:cubicBezTo>
                      <a:pt x="4" y="44"/>
                      <a:pt x="0" y="55"/>
                      <a:pt x="0" y="65"/>
                    </a:cubicBezTo>
                    <a:cubicBezTo>
                      <a:pt x="0" y="75"/>
                      <a:pt x="0" y="110"/>
                      <a:pt x="0" y="110"/>
                    </a:cubicBezTo>
                    <a:cubicBezTo>
                      <a:pt x="0" y="110"/>
                      <a:pt x="52" y="50"/>
                      <a:pt x="120" y="11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îṩľiďè">
                <a:extLst>
                  <a:ext uri="{FF2B5EF4-FFF2-40B4-BE49-F238E27FC236}">
                    <a16:creationId xmlns:a16="http://schemas.microsoft.com/office/drawing/2014/main" id="{B2213A9F-448D-49E8-8A68-9ED02DF44017}"/>
                  </a:ext>
                </a:extLst>
              </p:cNvPr>
              <p:cNvSpPr/>
              <p:nvPr/>
            </p:nvSpPr>
            <p:spPr bwMode="auto">
              <a:xfrm>
                <a:off x="4622292" y="6296163"/>
                <a:ext cx="784470" cy="160784"/>
              </a:xfrm>
              <a:custGeom>
                <a:avLst/>
                <a:gdLst>
                  <a:gd name="T0" fmla="*/ 137 w 291"/>
                  <a:gd name="T1" fmla="*/ 58 h 60"/>
                  <a:gd name="T2" fmla="*/ 291 w 291"/>
                  <a:gd name="T3" fmla="*/ 21 h 60"/>
                  <a:gd name="T4" fmla="*/ 284 w 291"/>
                  <a:gd name="T5" fmla="*/ 0 h 60"/>
                  <a:gd name="T6" fmla="*/ 144 w 291"/>
                  <a:gd name="T7" fmla="*/ 39 h 60"/>
                  <a:gd name="T8" fmla="*/ 0 w 291"/>
                  <a:gd name="T9" fmla="*/ 26 h 60"/>
                  <a:gd name="T10" fmla="*/ 3 w 291"/>
                  <a:gd name="T11" fmla="*/ 43 h 60"/>
                  <a:gd name="T12" fmla="*/ 137 w 291"/>
                  <a:gd name="T13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60">
                    <a:moveTo>
                      <a:pt x="137" y="58"/>
                    </a:moveTo>
                    <a:cubicBezTo>
                      <a:pt x="265" y="55"/>
                      <a:pt x="291" y="21"/>
                      <a:pt x="291" y="21"/>
                    </a:cubicBezTo>
                    <a:cubicBezTo>
                      <a:pt x="289" y="14"/>
                      <a:pt x="286" y="7"/>
                      <a:pt x="284" y="0"/>
                    </a:cubicBezTo>
                    <a:cubicBezTo>
                      <a:pt x="275" y="8"/>
                      <a:pt x="232" y="33"/>
                      <a:pt x="144" y="39"/>
                    </a:cubicBezTo>
                    <a:cubicBezTo>
                      <a:pt x="57" y="45"/>
                      <a:pt x="0" y="26"/>
                      <a:pt x="0" y="26"/>
                    </a:cubicBezTo>
                    <a:cubicBezTo>
                      <a:pt x="1" y="37"/>
                      <a:pt x="3" y="43"/>
                      <a:pt x="3" y="43"/>
                    </a:cubicBezTo>
                    <a:cubicBezTo>
                      <a:pt x="3" y="43"/>
                      <a:pt x="9" y="60"/>
                      <a:pt x="137" y="58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ïṣḻíḍe">
                <a:extLst>
                  <a:ext uri="{FF2B5EF4-FFF2-40B4-BE49-F238E27FC236}">
                    <a16:creationId xmlns:a16="http://schemas.microsoft.com/office/drawing/2014/main" id="{DBF45CFC-917F-4140-BC7F-8E13E4F83FA0}"/>
                  </a:ext>
                </a:extLst>
              </p:cNvPr>
              <p:cNvSpPr/>
              <p:nvPr/>
            </p:nvSpPr>
            <p:spPr bwMode="auto">
              <a:xfrm>
                <a:off x="4604139" y="5996638"/>
                <a:ext cx="478462" cy="420113"/>
              </a:xfrm>
              <a:custGeom>
                <a:avLst/>
                <a:gdLst>
                  <a:gd name="T0" fmla="*/ 178 w 178"/>
                  <a:gd name="T1" fmla="*/ 77 h 156"/>
                  <a:gd name="T2" fmla="*/ 98 w 178"/>
                  <a:gd name="T3" fmla="*/ 25 h 156"/>
                  <a:gd name="T4" fmla="*/ 94 w 178"/>
                  <a:gd name="T5" fmla="*/ 35 h 156"/>
                  <a:gd name="T6" fmla="*/ 44 w 178"/>
                  <a:gd name="T7" fmla="*/ 10 h 156"/>
                  <a:gd name="T8" fmla="*/ 32 w 178"/>
                  <a:gd name="T9" fmla="*/ 1 h 156"/>
                  <a:gd name="T10" fmla="*/ 7 w 178"/>
                  <a:gd name="T11" fmla="*/ 137 h 156"/>
                  <a:gd name="T12" fmla="*/ 151 w 178"/>
                  <a:gd name="T13" fmla="*/ 150 h 156"/>
                  <a:gd name="T14" fmla="*/ 159 w 178"/>
                  <a:gd name="T15" fmla="*/ 149 h 156"/>
                  <a:gd name="T16" fmla="*/ 158 w 178"/>
                  <a:gd name="T17" fmla="*/ 147 h 156"/>
                  <a:gd name="T18" fmla="*/ 178 w 178"/>
                  <a:gd name="T19" fmla="*/ 7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156">
                    <a:moveTo>
                      <a:pt x="178" y="77"/>
                    </a:moveTo>
                    <a:cubicBezTo>
                      <a:pt x="152" y="49"/>
                      <a:pt x="115" y="32"/>
                      <a:pt x="98" y="25"/>
                    </a:cubicBezTo>
                    <a:cubicBezTo>
                      <a:pt x="95" y="31"/>
                      <a:pt x="94" y="35"/>
                      <a:pt x="94" y="35"/>
                    </a:cubicBezTo>
                    <a:cubicBezTo>
                      <a:pt x="72" y="41"/>
                      <a:pt x="50" y="21"/>
                      <a:pt x="44" y="10"/>
                    </a:cubicBezTo>
                    <a:cubicBezTo>
                      <a:pt x="38" y="0"/>
                      <a:pt x="32" y="1"/>
                      <a:pt x="32" y="1"/>
                    </a:cubicBezTo>
                    <a:cubicBezTo>
                      <a:pt x="0" y="36"/>
                      <a:pt x="4" y="105"/>
                      <a:pt x="7" y="137"/>
                    </a:cubicBezTo>
                    <a:cubicBezTo>
                      <a:pt x="7" y="137"/>
                      <a:pt x="64" y="156"/>
                      <a:pt x="151" y="150"/>
                    </a:cubicBezTo>
                    <a:cubicBezTo>
                      <a:pt x="154" y="150"/>
                      <a:pt x="157" y="149"/>
                      <a:pt x="159" y="149"/>
                    </a:cubicBezTo>
                    <a:cubicBezTo>
                      <a:pt x="159" y="148"/>
                      <a:pt x="158" y="147"/>
                      <a:pt x="158" y="147"/>
                    </a:cubicBezTo>
                    <a:cubicBezTo>
                      <a:pt x="159" y="117"/>
                      <a:pt x="167" y="94"/>
                      <a:pt x="178" y="77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ís1íḑe">
                <a:extLst>
                  <a:ext uri="{FF2B5EF4-FFF2-40B4-BE49-F238E27FC236}">
                    <a16:creationId xmlns:a16="http://schemas.microsoft.com/office/drawing/2014/main" id="{BCF518F0-65CA-44C3-B405-F9D655FC4CCD}"/>
                  </a:ext>
                </a:extLst>
              </p:cNvPr>
              <p:cNvSpPr/>
              <p:nvPr/>
            </p:nvSpPr>
            <p:spPr bwMode="auto">
              <a:xfrm>
                <a:off x="4867358" y="5988858"/>
                <a:ext cx="334534" cy="215243"/>
              </a:xfrm>
              <a:custGeom>
                <a:avLst/>
                <a:gdLst>
                  <a:gd name="T0" fmla="*/ 80 w 124"/>
                  <a:gd name="T1" fmla="*/ 80 h 80"/>
                  <a:gd name="T2" fmla="*/ 124 w 124"/>
                  <a:gd name="T3" fmla="*/ 39 h 80"/>
                  <a:gd name="T4" fmla="*/ 36 w 124"/>
                  <a:gd name="T5" fmla="*/ 0 h 80"/>
                  <a:gd name="T6" fmla="*/ 0 w 124"/>
                  <a:gd name="T7" fmla="*/ 28 h 80"/>
                  <a:gd name="T8" fmla="*/ 80 w 124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80">
                    <a:moveTo>
                      <a:pt x="80" y="80"/>
                    </a:moveTo>
                    <a:cubicBezTo>
                      <a:pt x="94" y="56"/>
                      <a:pt x="113" y="44"/>
                      <a:pt x="124" y="39"/>
                    </a:cubicBezTo>
                    <a:cubicBezTo>
                      <a:pt x="81" y="10"/>
                      <a:pt x="36" y="0"/>
                      <a:pt x="36" y="0"/>
                    </a:cubicBezTo>
                    <a:cubicBezTo>
                      <a:pt x="16" y="6"/>
                      <a:pt x="5" y="19"/>
                      <a:pt x="0" y="28"/>
                    </a:cubicBezTo>
                    <a:cubicBezTo>
                      <a:pt x="17" y="35"/>
                      <a:pt x="54" y="52"/>
                      <a:pt x="80" y="8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ïṧļîḑê">
                <a:extLst>
                  <a:ext uri="{FF2B5EF4-FFF2-40B4-BE49-F238E27FC236}">
                    <a16:creationId xmlns:a16="http://schemas.microsoft.com/office/drawing/2014/main" id="{3678A094-983B-4F49-92F0-866EDAD5A9D9}"/>
                  </a:ext>
                </a:extLst>
              </p:cNvPr>
              <p:cNvSpPr/>
              <p:nvPr/>
            </p:nvSpPr>
            <p:spPr bwMode="auto">
              <a:xfrm>
                <a:off x="5029439" y="6126302"/>
                <a:ext cx="357874" cy="272295"/>
              </a:xfrm>
              <a:custGeom>
                <a:avLst/>
                <a:gdLst>
                  <a:gd name="T0" fmla="*/ 81 w 133"/>
                  <a:gd name="T1" fmla="*/ 0 h 101"/>
                  <a:gd name="T2" fmla="*/ 80 w 133"/>
                  <a:gd name="T3" fmla="*/ 12 h 101"/>
                  <a:gd name="T4" fmla="*/ 68 w 133"/>
                  <a:gd name="T5" fmla="*/ 31 h 101"/>
                  <a:gd name="T6" fmla="*/ 27 w 133"/>
                  <a:gd name="T7" fmla="*/ 39 h 101"/>
                  <a:gd name="T8" fmla="*/ 20 w 133"/>
                  <a:gd name="T9" fmla="*/ 29 h 101"/>
                  <a:gd name="T10" fmla="*/ 0 w 133"/>
                  <a:gd name="T11" fmla="*/ 99 h 101"/>
                  <a:gd name="T12" fmla="*/ 1 w 133"/>
                  <a:gd name="T13" fmla="*/ 101 h 101"/>
                  <a:gd name="T14" fmla="*/ 133 w 133"/>
                  <a:gd name="T15" fmla="*/ 63 h 101"/>
                  <a:gd name="T16" fmla="*/ 81 w 133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101">
                    <a:moveTo>
                      <a:pt x="81" y="0"/>
                    </a:moveTo>
                    <a:cubicBezTo>
                      <a:pt x="80" y="6"/>
                      <a:pt x="80" y="11"/>
                      <a:pt x="80" y="12"/>
                    </a:cubicBezTo>
                    <a:cubicBezTo>
                      <a:pt x="79" y="14"/>
                      <a:pt x="68" y="31"/>
                      <a:pt x="68" y="31"/>
                    </a:cubicBezTo>
                    <a:cubicBezTo>
                      <a:pt x="68" y="31"/>
                      <a:pt x="59" y="84"/>
                      <a:pt x="27" y="39"/>
                    </a:cubicBezTo>
                    <a:cubicBezTo>
                      <a:pt x="25" y="36"/>
                      <a:pt x="22" y="32"/>
                      <a:pt x="20" y="29"/>
                    </a:cubicBezTo>
                    <a:cubicBezTo>
                      <a:pt x="9" y="46"/>
                      <a:pt x="1" y="69"/>
                      <a:pt x="0" y="99"/>
                    </a:cubicBezTo>
                    <a:cubicBezTo>
                      <a:pt x="0" y="99"/>
                      <a:pt x="1" y="100"/>
                      <a:pt x="1" y="101"/>
                    </a:cubicBezTo>
                    <a:cubicBezTo>
                      <a:pt x="84" y="94"/>
                      <a:pt x="124" y="71"/>
                      <a:pt x="133" y="63"/>
                    </a:cubicBezTo>
                    <a:cubicBezTo>
                      <a:pt x="121" y="37"/>
                      <a:pt x="102" y="16"/>
                      <a:pt x="81" y="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îṩḻiḑe">
                <a:extLst>
                  <a:ext uri="{FF2B5EF4-FFF2-40B4-BE49-F238E27FC236}">
                    <a16:creationId xmlns:a16="http://schemas.microsoft.com/office/drawing/2014/main" id="{565F6891-40E6-4A47-82B4-417F46D0D222}"/>
                  </a:ext>
                </a:extLst>
              </p:cNvPr>
              <p:cNvSpPr/>
              <p:nvPr/>
            </p:nvSpPr>
            <p:spPr bwMode="auto">
              <a:xfrm>
                <a:off x="5082601" y="6093886"/>
                <a:ext cx="164674" cy="258032"/>
              </a:xfrm>
              <a:custGeom>
                <a:avLst/>
                <a:gdLst>
                  <a:gd name="T0" fmla="*/ 0 w 61"/>
                  <a:gd name="T1" fmla="*/ 41 h 96"/>
                  <a:gd name="T2" fmla="*/ 7 w 61"/>
                  <a:gd name="T3" fmla="*/ 51 h 96"/>
                  <a:gd name="T4" fmla="*/ 48 w 61"/>
                  <a:gd name="T5" fmla="*/ 43 h 96"/>
                  <a:gd name="T6" fmla="*/ 60 w 61"/>
                  <a:gd name="T7" fmla="*/ 24 h 96"/>
                  <a:gd name="T8" fmla="*/ 61 w 61"/>
                  <a:gd name="T9" fmla="*/ 12 h 96"/>
                  <a:gd name="T10" fmla="*/ 44 w 61"/>
                  <a:gd name="T11" fmla="*/ 0 h 96"/>
                  <a:gd name="T12" fmla="*/ 0 w 61"/>
                  <a:gd name="T13" fmla="*/ 4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96">
                    <a:moveTo>
                      <a:pt x="0" y="41"/>
                    </a:moveTo>
                    <a:cubicBezTo>
                      <a:pt x="2" y="44"/>
                      <a:pt x="5" y="48"/>
                      <a:pt x="7" y="51"/>
                    </a:cubicBezTo>
                    <a:cubicBezTo>
                      <a:pt x="39" y="96"/>
                      <a:pt x="48" y="43"/>
                      <a:pt x="48" y="43"/>
                    </a:cubicBezTo>
                    <a:cubicBezTo>
                      <a:pt x="48" y="43"/>
                      <a:pt x="59" y="26"/>
                      <a:pt x="60" y="24"/>
                    </a:cubicBezTo>
                    <a:cubicBezTo>
                      <a:pt x="60" y="23"/>
                      <a:pt x="60" y="18"/>
                      <a:pt x="61" y="12"/>
                    </a:cubicBezTo>
                    <a:cubicBezTo>
                      <a:pt x="55" y="7"/>
                      <a:pt x="50" y="3"/>
                      <a:pt x="44" y="0"/>
                    </a:cubicBezTo>
                    <a:cubicBezTo>
                      <a:pt x="33" y="5"/>
                      <a:pt x="14" y="17"/>
                      <a:pt x="0" y="41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íś1íďe">
                <a:extLst>
                  <a:ext uri="{FF2B5EF4-FFF2-40B4-BE49-F238E27FC236}">
                    <a16:creationId xmlns:a16="http://schemas.microsoft.com/office/drawing/2014/main" id="{D10DA3F3-A790-4003-A53C-66F445B0ED59}"/>
                  </a:ext>
                </a:extLst>
              </p:cNvPr>
              <p:cNvSpPr/>
              <p:nvPr/>
            </p:nvSpPr>
            <p:spPr bwMode="auto">
              <a:xfrm>
                <a:off x="4495221" y="2167649"/>
                <a:ext cx="29823" cy="37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işḻíḑé">
                <a:extLst>
                  <a:ext uri="{FF2B5EF4-FFF2-40B4-BE49-F238E27FC236}">
                    <a16:creationId xmlns:a16="http://schemas.microsoft.com/office/drawing/2014/main" id="{8C7188E5-BF7B-40C8-B36A-1F11FFBF5CB3}"/>
                  </a:ext>
                </a:extLst>
              </p:cNvPr>
              <p:cNvSpPr/>
              <p:nvPr/>
            </p:nvSpPr>
            <p:spPr bwMode="auto">
              <a:xfrm>
                <a:off x="4875138" y="2275270"/>
                <a:ext cx="24636" cy="2982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iṣ1íḓe">
                <a:extLst>
                  <a:ext uri="{FF2B5EF4-FFF2-40B4-BE49-F238E27FC236}">
                    <a16:creationId xmlns:a16="http://schemas.microsoft.com/office/drawing/2014/main" id="{DD7D7DC7-E00C-44F2-A10F-5A7F250CFDE1}"/>
                  </a:ext>
                </a:extLst>
              </p:cNvPr>
              <p:cNvSpPr/>
              <p:nvPr/>
            </p:nvSpPr>
            <p:spPr bwMode="auto">
              <a:xfrm>
                <a:off x="3699082" y="6241704"/>
                <a:ext cx="484945" cy="293041"/>
              </a:xfrm>
              <a:custGeom>
                <a:avLst/>
                <a:gdLst>
                  <a:gd name="T0" fmla="*/ 2 w 180"/>
                  <a:gd name="T1" fmla="*/ 74 h 109"/>
                  <a:gd name="T2" fmla="*/ 82 w 180"/>
                  <a:gd name="T3" fmla="*/ 0 h 109"/>
                  <a:gd name="T4" fmla="*/ 180 w 180"/>
                  <a:gd name="T5" fmla="*/ 84 h 109"/>
                  <a:gd name="T6" fmla="*/ 142 w 180"/>
                  <a:gd name="T7" fmla="*/ 99 h 109"/>
                  <a:gd name="T8" fmla="*/ 71 w 180"/>
                  <a:gd name="T9" fmla="*/ 106 h 109"/>
                  <a:gd name="T10" fmla="*/ 22 w 180"/>
                  <a:gd name="T11" fmla="*/ 94 h 109"/>
                  <a:gd name="T12" fmla="*/ 2 w 180"/>
                  <a:gd name="T13" fmla="*/ 7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109">
                    <a:moveTo>
                      <a:pt x="2" y="74"/>
                    </a:moveTo>
                    <a:cubicBezTo>
                      <a:pt x="2" y="74"/>
                      <a:pt x="0" y="0"/>
                      <a:pt x="82" y="0"/>
                    </a:cubicBezTo>
                    <a:cubicBezTo>
                      <a:pt x="169" y="0"/>
                      <a:pt x="180" y="84"/>
                      <a:pt x="180" y="84"/>
                    </a:cubicBezTo>
                    <a:cubicBezTo>
                      <a:pt x="180" y="84"/>
                      <a:pt x="146" y="98"/>
                      <a:pt x="142" y="99"/>
                    </a:cubicBezTo>
                    <a:cubicBezTo>
                      <a:pt x="137" y="100"/>
                      <a:pt x="79" y="109"/>
                      <a:pt x="71" y="106"/>
                    </a:cubicBezTo>
                    <a:cubicBezTo>
                      <a:pt x="64" y="104"/>
                      <a:pt x="26" y="96"/>
                      <a:pt x="22" y="94"/>
                    </a:cubicBezTo>
                    <a:cubicBezTo>
                      <a:pt x="19" y="92"/>
                      <a:pt x="2" y="74"/>
                      <a:pt x="2" y="74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6" name="îṥ1îdè">
              <a:extLst>
                <a:ext uri="{FF2B5EF4-FFF2-40B4-BE49-F238E27FC236}">
                  <a16:creationId xmlns:a16="http://schemas.microsoft.com/office/drawing/2014/main" id="{90CF1886-76AD-4559-AD14-3EF2B19C2A28}"/>
                </a:ext>
              </a:extLst>
            </p:cNvPr>
            <p:cNvSpPr/>
            <p:nvPr/>
          </p:nvSpPr>
          <p:spPr bwMode="auto">
            <a:xfrm>
              <a:off x="8134902" y="4089275"/>
              <a:ext cx="753350" cy="812996"/>
            </a:xfrm>
            <a:custGeom>
              <a:avLst/>
              <a:gdLst>
                <a:gd name="T0" fmla="*/ 240 w 280"/>
                <a:gd name="T1" fmla="*/ 21 h 302"/>
                <a:gd name="T2" fmla="*/ 114 w 280"/>
                <a:gd name="T3" fmla="*/ 194 h 302"/>
                <a:gd name="T4" fmla="*/ 53 w 280"/>
                <a:gd name="T5" fmla="*/ 206 h 302"/>
                <a:gd name="T6" fmla="*/ 1 w 280"/>
                <a:gd name="T7" fmla="*/ 214 h 302"/>
                <a:gd name="T8" fmla="*/ 55 w 280"/>
                <a:gd name="T9" fmla="*/ 243 h 302"/>
                <a:gd name="T10" fmla="*/ 93 w 280"/>
                <a:gd name="T11" fmla="*/ 236 h 302"/>
                <a:gd name="T12" fmla="*/ 95 w 280"/>
                <a:gd name="T13" fmla="*/ 257 h 302"/>
                <a:gd name="T14" fmla="*/ 113 w 280"/>
                <a:gd name="T15" fmla="*/ 300 h 302"/>
                <a:gd name="T16" fmla="*/ 121 w 280"/>
                <a:gd name="T17" fmla="*/ 272 h 302"/>
                <a:gd name="T18" fmla="*/ 148 w 280"/>
                <a:gd name="T19" fmla="*/ 242 h 302"/>
                <a:gd name="T20" fmla="*/ 157 w 280"/>
                <a:gd name="T21" fmla="*/ 205 h 302"/>
                <a:gd name="T22" fmla="*/ 255 w 280"/>
                <a:gd name="T23" fmla="*/ 72 h 302"/>
                <a:gd name="T24" fmla="*/ 280 w 280"/>
                <a:gd name="T25" fmla="*/ 21 h 302"/>
                <a:gd name="T26" fmla="*/ 243 w 280"/>
                <a:gd name="T27" fmla="*/ 0 h 302"/>
                <a:gd name="T28" fmla="*/ 240 w 280"/>
                <a:gd name="T29" fmla="*/ 2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0" h="302">
                  <a:moveTo>
                    <a:pt x="240" y="21"/>
                  </a:moveTo>
                  <a:cubicBezTo>
                    <a:pt x="240" y="21"/>
                    <a:pt x="177" y="155"/>
                    <a:pt x="114" y="194"/>
                  </a:cubicBezTo>
                  <a:cubicBezTo>
                    <a:pt x="114" y="194"/>
                    <a:pt x="87" y="207"/>
                    <a:pt x="53" y="206"/>
                  </a:cubicBezTo>
                  <a:cubicBezTo>
                    <a:pt x="18" y="205"/>
                    <a:pt x="3" y="194"/>
                    <a:pt x="1" y="214"/>
                  </a:cubicBezTo>
                  <a:cubicBezTo>
                    <a:pt x="0" y="234"/>
                    <a:pt x="29" y="249"/>
                    <a:pt x="55" y="243"/>
                  </a:cubicBezTo>
                  <a:cubicBezTo>
                    <a:pt x="81" y="236"/>
                    <a:pt x="90" y="231"/>
                    <a:pt x="93" y="236"/>
                  </a:cubicBezTo>
                  <a:cubicBezTo>
                    <a:pt x="96" y="242"/>
                    <a:pt x="98" y="248"/>
                    <a:pt x="95" y="257"/>
                  </a:cubicBezTo>
                  <a:cubicBezTo>
                    <a:pt x="93" y="266"/>
                    <a:pt x="88" y="299"/>
                    <a:pt x="113" y="300"/>
                  </a:cubicBezTo>
                  <a:cubicBezTo>
                    <a:pt x="138" y="302"/>
                    <a:pt x="117" y="290"/>
                    <a:pt x="121" y="272"/>
                  </a:cubicBezTo>
                  <a:cubicBezTo>
                    <a:pt x="125" y="255"/>
                    <a:pt x="139" y="255"/>
                    <a:pt x="148" y="242"/>
                  </a:cubicBezTo>
                  <a:cubicBezTo>
                    <a:pt x="157" y="229"/>
                    <a:pt x="156" y="208"/>
                    <a:pt x="157" y="205"/>
                  </a:cubicBezTo>
                  <a:cubicBezTo>
                    <a:pt x="158" y="202"/>
                    <a:pt x="242" y="115"/>
                    <a:pt x="255" y="72"/>
                  </a:cubicBezTo>
                  <a:cubicBezTo>
                    <a:pt x="269" y="30"/>
                    <a:pt x="280" y="21"/>
                    <a:pt x="280" y="21"/>
                  </a:cubicBezTo>
                  <a:cubicBezTo>
                    <a:pt x="243" y="0"/>
                    <a:pt x="243" y="0"/>
                    <a:pt x="243" y="0"/>
                  </a:cubicBezTo>
                  <a:lnTo>
                    <a:pt x="240" y="21"/>
                  </a:lnTo>
                  <a:close/>
                </a:path>
              </a:pathLst>
            </a:custGeom>
            <a:solidFill>
              <a:srgbClr val="FFC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7" name="ïṧlîḑé">
              <a:extLst>
                <a:ext uri="{FF2B5EF4-FFF2-40B4-BE49-F238E27FC236}">
                  <a16:creationId xmlns:a16="http://schemas.microsoft.com/office/drawing/2014/main" id="{A159798E-7F37-484F-B2CA-E53F47F84BE8}"/>
                </a:ext>
              </a:extLst>
            </p:cNvPr>
            <p:cNvGrpSpPr/>
            <p:nvPr/>
          </p:nvGrpSpPr>
          <p:grpSpPr>
            <a:xfrm>
              <a:off x="5922827" y="1796810"/>
              <a:ext cx="1756954" cy="4787208"/>
              <a:chOff x="5922826" y="1796809"/>
              <a:chExt cx="1756953" cy="4787208"/>
            </a:xfrm>
          </p:grpSpPr>
          <p:sp>
            <p:nvSpPr>
              <p:cNvPr id="131" name="ïSḷîḑè">
                <a:extLst>
                  <a:ext uri="{FF2B5EF4-FFF2-40B4-BE49-F238E27FC236}">
                    <a16:creationId xmlns:a16="http://schemas.microsoft.com/office/drawing/2014/main" id="{97A48376-D85F-4F88-9ACF-B3C2CFC5FE6D}"/>
                  </a:ext>
                </a:extLst>
              </p:cNvPr>
              <p:cNvSpPr/>
              <p:nvPr/>
            </p:nvSpPr>
            <p:spPr bwMode="auto">
              <a:xfrm>
                <a:off x="6141959" y="6071843"/>
                <a:ext cx="1475581" cy="512174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íŝḻïďe">
                <a:extLst>
                  <a:ext uri="{FF2B5EF4-FFF2-40B4-BE49-F238E27FC236}">
                    <a16:creationId xmlns:a16="http://schemas.microsoft.com/office/drawing/2014/main" id="{C1A933A8-C289-47B7-91E6-7A8686F58271}"/>
                  </a:ext>
                </a:extLst>
              </p:cNvPr>
              <p:cNvSpPr/>
              <p:nvPr/>
            </p:nvSpPr>
            <p:spPr bwMode="auto">
              <a:xfrm>
                <a:off x="6174375" y="4530134"/>
                <a:ext cx="443452" cy="815589"/>
              </a:xfrm>
              <a:custGeom>
                <a:avLst/>
                <a:gdLst>
                  <a:gd name="T0" fmla="*/ 123 w 165"/>
                  <a:gd name="T1" fmla="*/ 0 h 303"/>
                  <a:gd name="T2" fmla="*/ 62 w 165"/>
                  <a:gd name="T3" fmla="*/ 60 h 303"/>
                  <a:gd name="T4" fmla="*/ 49 w 165"/>
                  <a:gd name="T5" fmla="*/ 286 h 303"/>
                  <a:gd name="T6" fmla="*/ 139 w 165"/>
                  <a:gd name="T7" fmla="*/ 264 h 303"/>
                  <a:gd name="T8" fmla="*/ 153 w 165"/>
                  <a:gd name="T9" fmla="*/ 173 h 303"/>
                  <a:gd name="T10" fmla="*/ 165 w 165"/>
                  <a:gd name="T11" fmla="*/ 110 h 303"/>
                  <a:gd name="T12" fmla="*/ 123 w 165"/>
                  <a:gd name="T13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303">
                    <a:moveTo>
                      <a:pt x="123" y="0"/>
                    </a:moveTo>
                    <a:cubicBezTo>
                      <a:pt x="123" y="0"/>
                      <a:pt x="88" y="20"/>
                      <a:pt x="62" y="60"/>
                    </a:cubicBezTo>
                    <a:cubicBezTo>
                      <a:pt x="37" y="100"/>
                      <a:pt x="0" y="268"/>
                      <a:pt x="49" y="286"/>
                    </a:cubicBezTo>
                    <a:cubicBezTo>
                      <a:pt x="98" y="303"/>
                      <a:pt x="139" y="264"/>
                      <a:pt x="139" y="264"/>
                    </a:cubicBezTo>
                    <a:cubicBezTo>
                      <a:pt x="153" y="173"/>
                      <a:pt x="153" y="173"/>
                      <a:pt x="153" y="173"/>
                    </a:cubicBezTo>
                    <a:cubicBezTo>
                      <a:pt x="165" y="110"/>
                      <a:pt x="165" y="110"/>
                      <a:pt x="165" y="110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294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išliḋé">
                <a:extLst>
                  <a:ext uri="{FF2B5EF4-FFF2-40B4-BE49-F238E27FC236}">
                    <a16:creationId xmlns:a16="http://schemas.microsoft.com/office/drawing/2014/main" id="{92EEA3DE-5ACD-4FB0-81CA-888469F7199E}"/>
                  </a:ext>
                </a:extLst>
              </p:cNvPr>
              <p:cNvSpPr/>
              <p:nvPr/>
            </p:nvSpPr>
            <p:spPr bwMode="auto">
              <a:xfrm>
                <a:off x="6470010" y="5658214"/>
                <a:ext cx="189310" cy="363060"/>
              </a:xfrm>
              <a:custGeom>
                <a:avLst/>
                <a:gdLst>
                  <a:gd name="T0" fmla="*/ 70 w 70"/>
                  <a:gd name="T1" fmla="*/ 8 h 135"/>
                  <a:gd name="T2" fmla="*/ 12 w 70"/>
                  <a:gd name="T3" fmla="*/ 0 h 135"/>
                  <a:gd name="T4" fmla="*/ 0 w 70"/>
                  <a:gd name="T5" fmla="*/ 123 h 135"/>
                  <a:gd name="T6" fmla="*/ 53 w 70"/>
                  <a:gd name="T7" fmla="*/ 131 h 135"/>
                  <a:gd name="T8" fmla="*/ 70 w 70"/>
                  <a:gd name="T9" fmla="*/ 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5">
                    <a:moveTo>
                      <a:pt x="70" y="8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29" y="135"/>
                      <a:pt x="53" y="131"/>
                    </a:cubicBezTo>
                    <a:lnTo>
                      <a:pt x="70" y="8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íślïḍe">
                <a:extLst>
                  <a:ext uri="{FF2B5EF4-FFF2-40B4-BE49-F238E27FC236}">
                    <a16:creationId xmlns:a16="http://schemas.microsoft.com/office/drawing/2014/main" id="{6E446B2E-9404-4059-B5DE-743068714061}"/>
                  </a:ext>
                </a:extLst>
              </p:cNvPr>
              <p:cNvSpPr/>
              <p:nvPr/>
            </p:nvSpPr>
            <p:spPr bwMode="auto">
              <a:xfrm>
                <a:off x="7132595" y="5660807"/>
                <a:ext cx="172454" cy="392883"/>
              </a:xfrm>
              <a:custGeom>
                <a:avLst/>
                <a:gdLst>
                  <a:gd name="T0" fmla="*/ 0 w 64"/>
                  <a:gd name="T1" fmla="*/ 15 h 146"/>
                  <a:gd name="T2" fmla="*/ 12 w 64"/>
                  <a:gd name="T3" fmla="*/ 128 h 146"/>
                  <a:gd name="T4" fmla="*/ 64 w 64"/>
                  <a:gd name="T5" fmla="*/ 125 h 146"/>
                  <a:gd name="T6" fmla="*/ 53 w 64"/>
                  <a:gd name="T7" fmla="*/ 8 h 146"/>
                  <a:gd name="T8" fmla="*/ 0 w 64"/>
                  <a:gd name="T9" fmla="*/ 1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46">
                    <a:moveTo>
                      <a:pt x="0" y="15"/>
                    </a:moveTo>
                    <a:cubicBezTo>
                      <a:pt x="12" y="128"/>
                      <a:pt x="12" y="128"/>
                      <a:pt x="12" y="128"/>
                    </a:cubicBezTo>
                    <a:cubicBezTo>
                      <a:pt x="12" y="128"/>
                      <a:pt x="44" y="146"/>
                      <a:pt x="64" y="125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13" y="0"/>
                      <a:pt x="0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ï$ḷîḑe">
                <a:extLst>
                  <a:ext uri="{FF2B5EF4-FFF2-40B4-BE49-F238E27FC236}">
                    <a16:creationId xmlns:a16="http://schemas.microsoft.com/office/drawing/2014/main" id="{44EA8CB0-EBBF-4F2E-B5FA-0DE59C7B8864}"/>
                  </a:ext>
                </a:extLst>
              </p:cNvPr>
              <p:cNvSpPr/>
              <p:nvPr/>
            </p:nvSpPr>
            <p:spPr bwMode="auto">
              <a:xfrm>
                <a:off x="6381838" y="4950246"/>
                <a:ext cx="1025645" cy="775393"/>
              </a:xfrm>
              <a:custGeom>
                <a:avLst/>
                <a:gdLst>
                  <a:gd name="T0" fmla="*/ 33 w 381"/>
                  <a:gd name="T1" fmla="*/ 11 h 288"/>
                  <a:gd name="T2" fmla="*/ 0 w 381"/>
                  <a:gd name="T3" fmla="*/ 238 h 288"/>
                  <a:gd name="T4" fmla="*/ 78 w 381"/>
                  <a:gd name="T5" fmla="*/ 276 h 288"/>
                  <a:gd name="T6" fmla="*/ 161 w 381"/>
                  <a:gd name="T7" fmla="*/ 251 h 288"/>
                  <a:gd name="T8" fmla="*/ 182 w 381"/>
                  <a:gd name="T9" fmla="*/ 91 h 288"/>
                  <a:gd name="T10" fmla="*/ 206 w 381"/>
                  <a:gd name="T11" fmla="*/ 249 h 288"/>
                  <a:gd name="T12" fmla="*/ 305 w 381"/>
                  <a:gd name="T13" fmla="*/ 277 h 288"/>
                  <a:gd name="T14" fmla="*/ 369 w 381"/>
                  <a:gd name="T15" fmla="*/ 227 h 288"/>
                  <a:gd name="T16" fmla="*/ 337 w 381"/>
                  <a:gd name="T17" fmla="*/ 26 h 288"/>
                  <a:gd name="T18" fmla="*/ 222 w 381"/>
                  <a:gd name="T19" fmla="*/ 0 h 288"/>
                  <a:gd name="T20" fmla="*/ 149 w 381"/>
                  <a:gd name="T21" fmla="*/ 0 h 288"/>
                  <a:gd name="T22" fmla="*/ 33 w 381"/>
                  <a:gd name="T23" fmla="*/ 1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1" h="288">
                    <a:moveTo>
                      <a:pt x="33" y="11"/>
                    </a:move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17" y="268"/>
                      <a:pt x="78" y="276"/>
                    </a:cubicBezTo>
                    <a:cubicBezTo>
                      <a:pt x="139" y="284"/>
                      <a:pt x="161" y="251"/>
                      <a:pt x="161" y="251"/>
                    </a:cubicBezTo>
                    <a:cubicBezTo>
                      <a:pt x="182" y="91"/>
                      <a:pt x="182" y="91"/>
                      <a:pt x="182" y="91"/>
                    </a:cubicBezTo>
                    <a:cubicBezTo>
                      <a:pt x="206" y="249"/>
                      <a:pt x="206" y="249"/>
                      <a:pt x="206" y="249"/>
                    </a:cubicBezTo>
                    <a:cubicBezTo>
                      <a:pt x="206" y="249"/>
                      <a:pt x="231" y="288"/>
                      <a:pt x="305" y="277"/>
                    </a:cubicBezTo>
                    <a:cubicBezTo>
                      <a:pt x="381" y="266"/>
                      <a:pt x="369" y="227"/>
                      <a:pt x="369" y="227"/>
                    </a:cubicBezTo>
                    <a:cubicBezTo>
                      <a:pt x="337" y="26"/>
                      <a:pt x="337" y="26"/>
                      <a:pt x="337" y="26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AC6C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iṧlîḑê">
                <a:extLst>
                  <a:ext uri="{FF2B5EF4-FFF2-40B4-BE49-F238E27FC236}">
                    <a16:creationId xmlns:a16="http://schemas.microsoft.com/office/drawing/2014/main" id="{EC14E07E-B0D1-4F1F-854D-D890FE2556A3}"/>
                  </a:ext>
                </a:extLst>
              </p:cNvPr>
              <p:cNvSpPr/>
              <p:nvPr/>
            </p:nvSpPr>
            <p:spPr bwMode="auto">
              <a:xfrm>
                <a:off x="6152332" y="4307111"/>
                <a:ext cx="369544" cy="1156606"/>
              </a:xfrm>
              <a:custGeom>
                <a:avLst/>
                <a:gdLst>
                  <a:gd name="T0" fmla="*/ 66 w 137"/>
                  <a:gd name="T1" fmla="*/ 6 h 430"/>
                  <a:gd name="T2" fmla="*/ 25 w 137"/>
                  <a:gd name="T3" fmla="*/ 268 h 430"/>
                  <a:gd name="T4" fmla="*/ 12 w 137"/>
                  <a:gd name="T5" fmla="*/ 390 h 430"/>
                  <a:gd name="T6" fmla="*/ 38 w 137"/>
                  <a:gd name="T7" fmla="*/ 402 h 430"/>
                  <a:gd name="T8" fmla="*/ 50 w 137"/>
                  <a:gd name="T9" fmla="*/ 410 h 430"/>
                  <a:gd name="T10" fmla="*/ 59 w 137"/>
                  <a:gd name="T11" fmla="*/ 402 h 430"/>
                  <a:gd name="T12" fmla="*/ 73 w 137"/>
                  <a:gd name="T13" fmla="*/ 406 h 430"/>
                  <a:gd name="T14" fmla="*/ 82 w 137"/>
                  <a:gd name="T15" fmla="*/ 394 h 430"/>
                  <a:gd name="T16" fmla="*/ 97 w 137"/>
                  <a:gd name="T17" fmla="*/ 395 h 430"/>
                  <a:gd name="T18" fmla="*/ 97 w 137"/>
                  <a:gd name="T19" fmla="*/ 369 h 430"/>
                  <a:gd name="T20" fmla="*/ 89 w 137"/>
                  <a:gd name="T21" fmla="*/ 343 h 430"/>
                  <a:gd name="T22" fmla="*/ 89 w 137"/>
                  <a:gd name="T23" fmla="*/ 268 h 430"/>
                  <a:gd name="T24" fmla="*/ 77 w 137"/>
                  <a:gd name="T25" fmla="*/ 239 h 430"/>
                  <a:gd name="T26" fmla="*/ 120 w 137"/>
                  <a:gd name="T27" fmla="*/ 30 h 430"/>
                  <a:gd name="T28" fmla="*/ 106 w 137"/>
                  <a:gd name="T29" fmla="*/ 7 h 430"/>
                  <a:gd name="T30" fmla="*/ 85 w 137"/>
                  <a:gd name="T31" fmla="*/ 3 h 430"/>
                  <a:gd name="T32" fmla="*/ 66 w 137"/>
                  <a:gd name="T33" fmla="*/ 6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430">
                    <a:moveTo>
                      <a:pt x="66" y="6"/>
                    </a:moveTo>
                    <a:cubicBezTo>
                      <a:pt x="66" y="6"/>
                      <a:pt x="28" y="176"/>
                      <a:pt x="25" y="268"/>
                    </a:cubicBezTo>
                    <a:cubicBezTo>
                      <a:pt x="25" y="268"/>
                      <a:pt x="0" y="351"/>
                      <a:pt x="12" y="390"/>
                    </a:cubicBezTo>
                    <a:cubicBezTo>
                      <a:pt x="23" y="430"/>
                      <a:pt x="38" y="402"/>
                      <a:pt x="38" y="402"/>
                    </a:cubicBezTo>
                    <a:cubicBezTo>
                      <a:pt x="38" y="402"/>
                      <a:pt x="43" y="410"/>
                      <a:pt x="50" y="410"/>
                    </a:cubicBezTo>
                    <a:cubicBezTo>
                      <a:pt x="57" y="409"/>
                      <a:pt x="59" y="402"/>
                      <a:pt x="59" y="402"/>
                    </a:cubicBezTo>
                    <a:cubicBezTo>
                      <a:pt x="59" y="402"/>
                      <a:pt x="64" y="410"/>
                      <a:pt x="73" y="406"/>
                    </a:cubicBezTo>
                    <a:cubicBezTo>
                      <a:pt x="82" y="403"/>
                      <a:pt x="82" y="394"/>
                      <a:pt x="82" y="394"/>
                    </a:cubicBezTo>
                    <a:cubicBezTo>
                      <a:pt x="82" y="394"/>
                      <a:pt x="92" y="398"/>
                      <a:pt x="97" y="395"/>
                    </a:cubicBezTo>
                    <a:cubicBezTo>
                      <a:pt x="102" y="392"/>
                      <a:pt x="101" y="378"/>
                      <a:pt x="97" y="369"/>
                    </a:cubicBezTo>
                    <a:cubicBezTo>
                      <a:pt x="93" y="361"/>
                      <a:pt x="89" y="347"/>
                      <a:pt x="89" y="343"/>
                    </a:cubicBezTo>
                    <a:cubicBezTo>
                      <a:pt x="89" y="339"/>
                      <a:pt x="99" y="286"/>
                      <a:pt x="89" y="268"/>
                    </a:cubicBezTo>
                    <a:cubicBezTo>
                      <a:pt x="80" y="250"/>
                      <a:pt x="76" y="246"/>
                      <a:pt x="77" y="239"/>
                    </a:cubicBezTo>
                    <a:cubicBezTo>
                      <a:pt x="77" y="232"/>
                      <a:pt x="104" y="59"/>
                      <a:pt x="120" y="30"/>
                    </a:cubicBezTo>
                    <a:cubicBezTo>
                      <a:pt x="137" y="0"/>
                      <a:pt x="106" y="7"/>
                      <a:pt x="106" y="7"/>
                    </a:cubicBezTo>
                    <a:cubicBezTo>
                      <a:pt x="85" y="3"/>
                      <a:pt x="85" y="3"/>
                      <a:pt x="85" y="3"/>
                    </a:cubicBez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iṣľíďê">
                <a:extLst>
                  <a:ext uri="{FF2B5EF4-FFF2-40B4-BE49-F238E27FC236}">
                    <a16:creationId xmlns:a16="http://schemas.microsoft.com/office/drawing/2014/main" id="{58A3337F-D30B-457C-B230-54A66E64ACDA}"/>
                  </a:ext>
                </a:extLst>
              </p:cNvPr>
              <p:cNvSpPr/>
              <p:nvPr/>
            </p:nvSpPr>
            <p:spPr bwMode="auto">
              <a:xfrm>
                <a:off x="7192241" y="4314891"/>
                <a:ext cx="377323" cy="1065841"/>
              </a:xfrm>
              <a:custGeom>
                <a:avLst/>
                <a:gdLst>
                  <a:gd name="T0" fmla="*/ 88 w 140"/>
                  <a:gd name="T1" fmla="*/ 300 h 396"/>
                  <a:gd name="T2" fmla="*/ 132 w 140"/>
                  <a:gd name="T3" fmla="*/ 181 h 396"/>
                  <a:gd name="T4" fmla="*/ 98 w 140"/>
                  <a:gd name="T5" fmla="*/ 14 h 396"/>
                  <a:gd name="T6" fmla="*/ 51 w 140"/>
                  <a:gd name="T7" fmla="*/ 0 h 396"/>
                  <a:gd name="T8" fmla="*/ 46 w 140"/>
                  <a:gd name="T9" fmla="*/ 25 h 396"/>
                  <a:gd name="T10" fmla="*/ 79 w 140"/>
                  <a:gd name="T11" fmla="*/ 164 h 396"/>
                  <a:gd name="T12" fmla="*/ 49 w 140"/>
                  <a:gd name="T13" fmla="*/ 271 h 396"/>
                  <a:gd name="T14" fmla="*/ 38 w 140"/>
                  <a:gd name="T15" fmla="*/ 271 h 396"/>
                  <a:gd name="T16" fmla="*/ 10 w 140"/>
                  <a:gd name="T17" fmla="*/ 312 h 396"/>
                  <a:gd name="T18" fmla="*/ 20 w 140"/>
                  <a:gd name="T19" fmla="*/ 340 h 396"/>
                  <a:gd name="T20" fmla="*/ 28 w 140"/>
                  <a:gd name="T21" fmla="*/ 366 h 396"/>
                  <a:gd name="T22" fmla="*/ 43 w 140"/>
                  <a:gd name="T23" fmla="*/ 386 h 396"/>
                  <a:gd name="T24" fmla="*/ 56 w 140"/>
                  <a:gd name="T25" fmla="*/ 395 h 396"/>
                  <a:gd name="T26" fmla="*/ 76 w 140"/>
                  <a:gd name="T27" fmla="*/ 34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" h="396">
                    <a:moveTo>
                      <a:pt x="88" y="300"/>
                    </a:moveTo>
                    <a:cubicBezTo>
                      <a:pt x="88" y="300"/>
                      <a:pt x="124" y="254"/>
                      <a:pt x="132" y="181"/>
                    </a:cubicBezTo>
                    <a:cubicBezTo>
                      <a:pt x="140" y="109"/>
                      <a:pt x="96" y="15"/>
                      <a:pt x="98" y="14"/>
                    </a:cubicBezTo>
                    <a:cubicBezTo>
                      <a:pt x="99" y="13"/>
                      <a:pt x="51" y="0"/>
                      <a:pt x="51" y="0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72" y="103"/>
                      <a:pt x="79" y="164"/>
                    </a:cubicBezTo>
                    <a:cubicBezTo>
                      <a:pt x="85" y="225"/>
                      <a:pt x="49" y="271"/>
                      <a:pt x="49" y="271"/>
                    </a:cubicBezTo>
                    <a:cubicBezTo>
                      <a:pt x="38" y="271"/>
                      <a:pt x="38" y="271"/>
                      <a:pt x="38" y="271"/>
                    </a:cubicBezTo>
                    <a:cubicBezTo>
                      <a:pt x="38" y="271"/>
                      <a:pt x="19" y="282"/>
                      <a:pt x="10" y="312"/>
                    </a:cubicBezTo>
                    <a:cubicBezTo>
                      <a:pt x="0" y="342"/>
                      <a:pt x="11" y="345"/>
                      <a:pt x="20" y="340"/>
                    </a:cubicBezTo>
                    <a:cubicBezTo>
                      <a:pt x="20" y="340"/>
                      <a:pt x="14" y="371"/>
                      <a:pt x="28" y="366"/>
                    </a:cubicBezTo>
                    <a:cubicBezTo>
                      <a:pt x="28" y="366"/>
                      <a:pt x="30" y="386"/>
                      <a:pt x="43" y="386"/>
                    </a:cubicBezTo>
                    <a:cubicBezTo>
                      <a:pt x="43" y="386"/>
                      <a:pt x="47" y="396"/>
                      <a:pt x="56" y="395"/>
                    </a:cubicBezTo>
                    <a:cubicBezTo>
                      <a:pt x="65" y="395"/>
                      <a:pt x="77" y="379"/>
                      <a:pt x="76" y="346"/>
                    </a:cubicBezTo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îṡḷïḋê">
                <a:extLst>
                  <a:ext uri="{FF2B5EF4-FFF2-40B4-BE49-F238E27FC236}">
                    <a16:creationId xmlns:a16="http://schemas.microsoft.com/office/drawing/2014/main" id="{3F553D90-9CF5-43AA-BD9E-8300E7BF17AE}"/>
                  </a:ext>
                </a:extLst>
              </p:cNvPr>
              <p:cNvSpPr/>
              <p:nvPr/>
            </p:nvSpPr>
            <p:spPr bwMode="auto">
              <a:xfrm>
                <a:off x="6305336" y="3739181"/>
                <a:ext cx="1226625" cy="1509293"/>
              </a:xfrm>
              <a:custGeom>
                <a:avLst/>
                <a:gdLst>
                  <a:gd name="T0" fmla="*/ 337 w 455"/>
                  <a:gd name="T1" fmla="*/ 199 h 561"/>
                  <a:gd name="T2" fmla="*/ 370 w 455"/>
                  <a:gd name="T3" fmla="*/ 480 h 561"/>
                  <a:gd name="T4" fmla="*/ 48 w 455"/>
                  <a:gd name="T5" fmla="*/ 460 h 561"/>
                  <a:gd name="T6" fmla="*/ 67 w 455"/>
                  <a:gd name="T7" fmla="*/ 241 h 561"/>
                  <a:gd name="T8" fmla="*/ 0 w 455"/>
                  <a:gd name="T9" fmla="*/ 206 h 561"/>
                  <a:gd name="T10" fmla="*/ 51 w 455"/>
                  <a:gd name="T11" fmla="*/ 49 h 561"/>
                  <a:gd name="T12" fmla="*/ 179 w 455"/>
                  <a:gd name="T13" fmla="*/ 0 h 561"/>
                  <a:gd name="T14" fmla="*/ 259 w 455"/>
                  <a:gd name="T15" fmla="*/ 0 h 561"/>
                  <a:gd name="T16" fmla="*/ 370 w 455"/>
                  <a:gd name="T17" fmla="*/ 44 h 561"/>
                  <a:gd name="T18" fmla="*/ 455 w 455"/>
                  <a:gd name="T19" fmla="*/ 191 h 561"/>
                  <a:gd name="T20" fmla="*/ 354 w 455"/>
                  <a:gd name="T21" fmla="*/ 236 h 561"/>
                  <a:gd name="T22" fmla="*/ 337 w 455"/>
                  <a:gd name="T23" fmla="*/ 19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561">
                    <a:moveTo>
                      <a:pt x="337" y="199"/>
                    </a:moveTo>
                    <a:cubicBezTo>
                      <a:pt x="370" y="480"/>
                      <a:pt x="370" y="480"/>
                      <a:pt x="370" y="480"/>
                    </a:cubicBezTo>
                    <a:cubicBezTo>
                      <a:pt x="370" y="480"/>
                      <a:pt x="212" y="561"/>
                      <a:pt x="48" y="460"/>
                    </a:cubicBezTo>
                    <a:cubicBezTo>
                      <a:pt x="48" y="460"/>
                      <a:pt x="66" y="294"/>
                      <a:pt x="67" y="241"/>
                    </a:cubicBezTo>
                    <a:cubicBezTo>
                      <a:pt x="67" y="241"/>
                      <a:pt x="23" y="239"/>
                      <a:pt x="0" y="206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259" y="0"/>
                      <a:pt x="259" y="0"/>
                      <a:pt x="259" y="0"/>
                    </a:cubicBezTo>
                    <a:cubicBezTo>
                      <a:pt x="370" y="44"/>
                      <a:pt x="370" y="44"/>
                      <a:pt x="370" y="44"/>
                    </a:cubicBezTo>
                    <a:cubicBezTo>
                      <a:pt x="370" y="44"/>
                      <a:pt x="446" y="176"/>
                      <a:pt x="455" y="191"/>
                    </a:cubicBezTo>
                    <a:cubicBezTo>
                      <a:pt x="455" y="191"/>
                      <a:pt x="443" y="252"/>
                      <a:pt x="354" y="236"/>
                    </a:cubicBezTo>
                    <a:lnTo>
                      <a:pt x="337" y="199"/>
                    </a:lnTo>
                    <a:close/>
                  </a:path>
                </a:pathLst>
              </a:custGeom>
              <a:solidFill>
                <a:srgbClr val="699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iṩlîḋé">
                <a:extLst>
                  <a:ext uri="{FF2B5EF4-FFF2-40B4-BE49-F238E27FC236}">
                    <a16:creationId xmlns:a16="http://schemas.microsoft.com/office/drawing/2014/main" id="{9AA7E655-7F6D-49D1-B641-12283154CC6D}"/>
                  </a:ext>
                </a:extLst>
              </p:cNvPr>
              <p:cNvSpPr/>
              <p:nvPr/>
            </p:nvSpPr>
            <p:spPr bwMode="auto">
              <a:xfrm>
                <a:off x="6787688" y="3645823"/>
                <a:ext cx="215243" cy="158191"/>
              </a:xfrm>
              <a:custGeom>
                <a:avLst/>
                <a:gdLst>
                  <a:gd name="T0" fmla="*/ 0 w 80"/>
                  <a:gd name="T1" fmla="*/ 0 h 59"/>
                  <a:gd name="T2" fmla="*/ 0 w 80"/>
                  <a:gd name="T3" fmla="*/ 35 h 59"/>
                  <a:gd name="T4" fmla="*/ 80 w 80"/>
                  <a:gd name="T5" fmla="*/ 35 h 59"/>
                  <a:gd name="T6" fmla="*/ 80 w 80"/>
                  <a:gd name="T7" fmla="*/ 0 h 59"/>
                  <a:gd name="T8" fmla="*/ 15 w 80"/>
                  <a:gd name="T9" fmla="*/ 0 h 59"/>
                  <a:gd name="T10" fmla="*/ 0 w 80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59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8" y="59"/>
                      <a:pt x="80" y="3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işḷïḓè">
                <a:extLst>
                  <a:ext uri="{FF2B5EF4-FFF2-40B4-BE49-F238E27FC236}">
                    <a16:creationId xmlns:a16="http://schemas.microsoft.com/office/drawing/2014/main" id="{C59EF571-1C6B-4824-A703-9B64073AE295}"/>
                  </a:ext>
                </a:extLst>
              </p:cNvPr>
              <p:cNvSpPr/>
              <p:nvPr/>
            </p:nvSpPr>
            <p:spPr bwMode="auto">
              <a:xfrm>
                <a:off x="7480096" y="2810784"/>
                <a:ext cx="199683" cy="379917"/>
              </a:xfrm>
              <a:custGeom>
                <a:avLst/>
                <a:gdLst>
                  <a:gd name="T0" fmla="*/ 19 w 74"/>
                  <a:gd name="T1" fmla="*/ 71 h 141"/>
                  <a:gd name="T2" fmla="*/ 44 w 74"/>
                  <a:gd name="T3" fmla="*/ 4 h 141"/>
                  <a:gd name="T4" fmla="*/ 0 w 74"/>
                  <a:gd name="T5" fmla="*/ 141 h 141"/>
                  <a:gd name="T6" fmla="*/ 19 w 74"/>
                  <a:gd name="T7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41">
                    <a:moveTo>
                      <a:pt x="19" y="71"/>
                    </a:moveTo>
                    <a:cubicBezTo>
                      <a:pt x="19" y="71"/>
                      <a:pt x="14" y="7"/>
                      <a:pt x="44" y="4"/>
                    </a:cubicBezTo>
                    <a:cubicBezTo>
                      <a:pt x="74" y="0"/>
                      <a:pt x="66" y="131"/>
                      <a:pt x="0" y="141"/>
                    </a:cubicBezTo>
                    <a:lnTo>
                      <a:pt x="19" y="71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îŝ1ïḓe">
                <a:extLst>
                  <a:ext uri="{FF2B5EF4-FFF2-40B4-BE49-F238E27FC236}">
                    <a16:creationId xmlns:a16="http://schemas.microsoft.com/office/drawing/2014/main" id="{D1C95882-A6FB-4E03-9E55-01B8E59CBBC4}"/>
                  </a:ext>
                </a:extLst>
              </p:cNvPr>
              <p:cNvSpPr/>
              <p:nvPr/>
            </p:nvSpPr>
            <p:spPr bwMode="auto">
              <a:xfrm>
                <a:off x="6192528" y="2854870"/>
                <a:ext cx="94655" cy="298228"/>
              </a:xfrm>
              <a:custGeom>
                <a:avLst/>
                <a:gdLst>
                  <a:gd name="T0" fmla="*/ 16 w 35"/>
                  <a:gd name="T1" fmla="*/ 0 h 111"/>
                  <a:gd name="T2" fmla="*/ 2 w 35"/>
                  <a:gd name="T3" fmla="*/ 45 h 111"/>
                  <a:gd name="T4" fmla="*/ 35 w 35"/>
                  <a:gd name="T5" fmla="*/ 111 h 111"/>
                  <a:gd name="T6" fmla="*/ 35 w 35"/>
                  <a:gd name="T7" fmla="*/ 77 h 111"/>
                  <a:gd name="T8" fmla="*/ 31 w 35"/>
                  <a:gd name="T9" fmla="*/ 31 h 111"/>
                  <a:gd name="T10" fmla="*/ 16 w 35"/>
                  <a:gd name="T1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11">
                    <a:moveTo>
                      <a:pt x="16" y="0"/>
                    </a:moveTo>
                    <a:cubicBezTo>
                      <a:pt x="16" y="0"/>
                      <a:pt x="0" y="4"/>
                      <a:pt x="2" y="45"/>
                    </a:cubicBezTo>
                    <a:cubicBezTo>
                      <a:pt x="5" y="86"/>
                      <a:pt x="35" y="111"/>
                      <a:pt x="35" y="111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2" y="34"/>
                      <a:pt x="31" y="31"/>
                    </a:cubicBezTo>
                    <a:cubicBezTo>
                      <a:pt x="30" y="28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ïślíḓé">
                <a:extLst>
                  <a:ext uri="{FF2B5EF4-FFF2-40B4-BE49-F238E27FC236}">
                    <a16:creationId xmlns:a16="http://schemas.microsoft.com/office/drawing/2014/main" id="{FB3445EC-1D09-401F-AB6B-41A530E8D998}"/>
                  </a:ext>
                </a:extLst>
              </p:cNvPr>
              <p:cNvSpPr/>
              <p:nvPr/>
            </p:nvSpPr>
            <p:spPr bwMode="auto">
              <a:xfrm>
                <a:off x="6232724" y="2324543"/>
                <a:ext cx="1317390" cy="1349806"/>
              </a:xfrm>
              <a:custGeom>
                <a:avLst/>
                <a:gdLst>
                  <a:gd name="T0" fmla="*/ 0 w 489"/>
                  <a:gd name="T1" fmla="*/ 185 h 502"/>
                  <a:gd name="T2" fmla="*/ 251 w 489"/>
                  <a:gd name="T3" fmla="*/ 502 h 502"/>
                  <a:gd name="T4" fmla="*/ 489 w 489"/>
                  <a:gd name="T5" fmla="*/ 206 h 502"/>
                  <a:gd name="T6" fmla="*/ 457 w 489"/>
                  <a:gd name="T7" fmla="*/ 44 h 502"/>
                  <a:gd name="T8" fmla="*/ 388 w 489"/>
                  <a:gd name="T9" fmla="*/ 2 h 502"/>
                  <a:gd name="T10" fmla="*/ 196 w 489"/>
                  <a:gd name="T11" fmla="*/ 2 h 502"/>
                  <a:gd name="T12" fmla="*/ 82 w 489"/>
                  <a:gd name="T13" fmla="*/ 19 h 502"/>
                  <a:gd name="T14" fmla="*/ 41 w 489"/>
                  <a:gd name="T15" fmla="*/ 31 h 502"/>
                  <a:gd name="T16" fmla="*/ 0 w 489"/>
                  <a:gd name="T17" fmla="*/ 185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9" h="502">
                    <a:moveTo>
                      <a:pt x="0" y="185"/>
                    </a:moveTo>
                    <a:cubicBezTo>
                      <a:pt x="0" y="185"/>
                      <a:pt x="0" y="502"/>
                      <a:pt x="251" y="502"/>
                    </a:cubicBezTo>
                    <a:cubicBezTo>
                      <a:pt x="465" y="502"/>
                      <a:pt x="489" y="206"/>
                      <a:pt x="489" y="206"/>
                    </a:cubicBezTo>
                    <a:cubicBezTo>
                      <a:pt x="489" y="206"/>
                      <a:pt x="457" y="51"/>
                      <a:pt x="457" y="44"/>
                    </a:cubicBezTo>
                    <a:cubicBezTo>
                      <a:pt x="457" y="37"/>
                      <a:pt x="396" y="4"/>
                      <a:pt x="388" y="2"/>
                    </a:cubicBezTo>
                    <a:cubicBezTo>
                      <a:pt x="381" y="0"/>
                      <a:pt x="205" y="3"/>
                      <a:pt x="196" y="2"/>
                    </a:cubicBezTo>
                    <a:cubicBezTo>
                      <a:pt x="188" y="1"/>
                      <a:pt x="96" y="19"/>
                      <a:pt x="82" y="19"/>
                    </a:cubicBezTo>
                    <a:cubicBezTo>
                      <a:pt x="68" y="19"/>
                      <a:pt x="44" y="26"/>
                      <a:pt x="41" y="31"/>
                    </a:cubicBezTo>
                    <a:cubicBezTo>
                      <a:pt x="39" y="36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išlíḋe">
                <a:extLst>
                  <a:ext uri="{FF2B5EF4-FFF2-40B4-BE49-F238E27FC236}">
                    <a16:creationId xmlns:a16="http://schemas.microsoft.com/office/drawing/2014/main" id="{FBC0AB18-DCBA-49B6-A7E4-9F00485D53E6}"/>
                  </a:ext>
                </a:extLst>
              </p:cNvPr>
              <p:cNvSpPr/>
              <p:nvPr/>
            </p:nvSpPr>
            <p:spPr bwMode="auto">
              <a:xfrm>
                <a:off x="5922826" y="1796809"/>
                <a:ext cx="1742689" cy="1213659"/>
              </a:xfrm>
              <a:custGeom>
                <a:avLst/>
                <a:gdLst>
                  <a:gd name="T0" fmla="*/ 597 w 647"/>
                  <a:gd name="T1" fmla="*/ 448 h 451"/>
                  <a:gd name="T2" fmla="*/ 574 w 647"/>
                  <a:gd name="T3" fmla="*/ 448 h 451"/>
                  <a:gd name="T4" fmla="*/ 549 w 647"/>
                  <a:gd name="T5" fmla="*/ 359 h 451"/>
                  <a:gd name="T6" fmla="*/ 554 w 647"/>
                  <a:gd name="T7" fmla="*/ 345 h 451"/>
                  <a:gd name="T8" fmla="*/ 510 w 647"/>
                  <a:gd name="T9" fmla="*/ 249 h 451"/>
                  <a:gd name="T10" fmla="*/ 356 w 647"/>
                  <a:gd name="T11" fmla="*/ 277 h 451"/>
                  <a:gd name="T12" fmla="*/ 186 w 647"/>
                  <a:gd name="T13" fmla="*/ 252 h 451"/>
                  <a:gd name="T14" fmla="*/ 143 w 647"/>
                  <a:gd name="T15" fmla="*/ 325 h 451"/>
                  <a:gd name="T16" fmla="*/ 143 w 647"/>
                  <a:gd name="T17" fmla="*/ 360 h 451"/>
                  <a:gd name="T18" fmla="*/ 118 w 647"/>
                  <a:gd name="T19" fmla="*/ 413 h 451"/>
                  <a:gd name="T20" fmla="*/ 115 w 647"/>
                  <a:gd name="T21" fmla="*/ 271 h 451"/>
                  <a:gd name="T22" fmla="*/ 97 w 647"/>
                  <a:gd name="T23" fmla="*/ 256 h 451"/>
                  <a:gd name="T24" fmla="*/ 115 w 647"/>
                  <a:gd name="T25" fmla="*/ 253 h 451"/>
                  <a:gd name="T26" fmla="*/ 47 w 647"/>
                  <a:gd name="T27" fmla="*/ 197 h 451"/>
                  <a:gd name="T28" fmla="*/ 102 w 647"/>
                  <a:gd name="T29" fmla="*/ 188 h 451"/>
                  <a:gd name="T30" fmla="*/ 36 w 647"/>
                  <a:gd name="T31" fmla="*/ 138 h 451"/>
                  <a:gd name="T32" fmla="*/ 0 w 647"/>
                  <a:gd name="T33" fmla="*/ 98 h 451"/>
                  <a:gd name="T34" fmla="*/ 185 w 647"/>
                  <a:gd name="T35" fmla="*/ 80 h 451"/>
                  <a:gd name="T36" fmla="*/ 135 w 647"/>
                  <a:gd name="T37" fmla="*/ 19 h 451"/>
                  <a:gd name="T38" fmla="*/ 338 w 647"/>
                  <a:gd name="T39" fmla="*/ 63 h 451"/>
                  <a:gd name="T40" fmla="*/ 288 w 647"/>
                  <a:gd name="T41" fmla="*/ 0 h 451"/>
                  <a:gd name="T42" fmla="*/ 521 w 647"/>
                  <a:gd name="T43" fmla="*/ 129 h 451"/>
                  <a:gd name="T44" fmla="*/ 498 w 647"/>
                  <a:gd name="T45" fmla="*/ 55 h 451"/>
                  <a:gd name="T46" fmla="*/ 597 w 647"/>
                  <a:gd name="T47" fmla="*/ 213 h 451"/>
                  <a:gd name="T48" fmla="*/ 597 w 647"/>
                  <a:gd name="T49" fmla="*/ 448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7" h="451">
                    <a:moveTo>
                      <a:pt x="597" y="448"/>
                    </a:moveTo>
                    <a:cubicBezTo>
                      <a:pt x="597" y="448"/>
                      <a:pt x="585" y="451"/>
                      <a:pt x="574" y="448"/>
                    </a:cubicBezTo>
                    <a:cubicBezTo>
                      <a:pt x="549" y="359"/>
                      <a:pt x="549" y="359"/>
                      <a:pt x="549" y="359"/>
                    </a:cubicBezTo>
                    <a:cubicBezTo>
                      <a:pt x="554" y="345"/>
                      <a:pt x="554" y="345"/>
                      <a:pt x="554" y="345"/>
                    </a:cubicBezTo>
                    <a:cubicBezTo>
                      <a:pt x="554" y="345"/>
                      <a:pt x="540" y="271"/>
                      <a:pt x="510" y="249"/>
                    </a:cubicBezTo>
                    <a:cubicBezTo>
                      <a:pt x="510" y="249"/>
                      <a:pt x="444" y="280"/>
                      <a:pt x="356" y="277"/>
                    </a:cubicBezTo>
                    <a:cubicBezTo>
                      <a:pt x="268" y="275"/>
                      <a:pt x="186" y="252"/>
                      <a:pt x="186" y="252"/>
                    </a:cubicBezTo>
                    <a:cubicBezTo>
                      <a:pt x="186" y="252"/>
                      <a:pt x="164" y="261"/>
                      <a:pt x="143" y="325"/>
                    </a:cubicBezTo>
                    <a:cubicBezTo>
                      <a:pt x="143" y="360"/>
                      <a:pt x="143" y="360"/>
                      <a:pt x="143" y="360"/>
                    </a:cubicBezTo>
                    <a:cubicBezTo>
                      <a:pt x="143" y="360"/>
                      <a:pt x="121" y="397"/>
                      <a:pt x="118" y="413"/>
                    </a:cubicBezTo>
                    <a:cubicBezTo>
                      <a:pt x="118" y="413"/>
                      <a:pt x="98" y="369"/>
                      <a:pt x="115" y="271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115" y="253"/>
                      <a:pt x="115" y="253"/>
                      <a:pt x="115" y="253"/>
                    </a:cubicBezTo>
                    <a:cubicBezTo>
                      <a:pt x="47" y="197"/>
                      <a:pt x="47" y="197"/>
                      <a:pt x="47" y="197"/>
                    </a:cubicBezTo>
                    <a:cubicBezTo>
                      <a:pt x="102" y="188"/>
                      <a:pt x="102" y="188"/>
                      <a:pt x="102" y="188"/>
                    </a:cubicBezTo>
                    <a:cubicBezTo>
                      <a:pt x="102" y="188"/>
                      <a:pt x="50" y="158"/>
                      <a:pt x="36" y="138"/>
                    </a:cubicBezTo>
                    <a:cubicBezTo>
                      <a:pt x="21" y="118"/>
                      <a:pt x="0" y="98"/>
                      <a:pt x="0" y="98"/>
                    </a:cubicBezTo>
                    <a:cubicBezTo>
                      <a:pt x="0" y="98"/>
                      <a:pt x="172" y="84"/>
                      <a:pt x="185" y="80"/>
                    </a:cubicBezTo>
                    <a:cubicBezTo>
                      <a:pt x="185" y="80"/>
                      <a:pt x="152" y="47"/>
                      <a:pt x="135" y="19"/>
                    </a:cubicBezTo>
                    <a:cubicBezTo>
                      <a:pt x="135" y="19"/>
                      <a:pt x="310" y="54"/>
                      <a:pt x="338" y="63"/>
                    </a:cubicBezTo>
                    <a:cubicBezTo>
                      <a:pt x="338" y="63"/>
                      <a:pt x="302" y="9"/>
                      <a:pt x="288" y="0"/>
                    </a:cubicBezTo>
                    <a:cubicBezTo>
                      <a:pt x="288" y="0"/>
                      <a:pt x="431" y="55"/>
                      <a:pt x="521" y="129"/>
                    </a:cubicBezTo>
                    <a:cubicBezTo>
                      <a:pt x="521" y="129"/>
                      <a:pt x="504" y="72"/>
                      <a:pt x="498" y="55"/>
                    </a:cubicBezTo>
                    <a:cubicBezTo>
                      <a:pt x="498" y="55"/>
                      <a:pt x="582" y="171"/>
                      <a:pt x="597" y="213"/>
                    </a:cubicBezTo>
                    <a:cubicBezTo>
                      <a:pt x="597" y="213"/>
                      <a:pt x="647" y="349"/>
                      <a:pt x="597" y="448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íšḻïḓe">
                <a:extLst>
                  <a:ext uri="{FF2B5EF4-FFF2-40B4-BE49-F238E27FC236}">
                    <a16:creationId xmlns:a16="http://schemas.microsoft.com/office/drawing/2014/main" id="{97D86B61-1E98-4A50-A4E9-964A9B24B64A}"/>
                  </a:ext>
                </a:extLst>
              </p:cNvPr>
              <p:cNvSpPr/>
              <p:nvPr/>
            </p:nvSpPr>
            <p:spPr bwMode="auto">
              <a:xfrm>
                <a:off x="6534842" y="2910626"/>
                <a:ext cx="99842" cy="12447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ïṥļîḑé">
                <a:extLst>
                  <a:ext uri="{FF2B5EF4-FFF2-40B4-BE49-F238E27FC236}">
                    <a16:creationId xmlns:a16="http://schemas.microsoft.com/office/drawing/2014/main" id="{11E54B27-9028-4A07-AF64-F3EEE64B6A8E}"/>
                  </a:ext>
                </a:extLst>
              </p:cNvPr>
              <p:cNvSpPr/>
              <p:nvPr/>
            </p:nvSpPr>
            <p:spPr bwMode="auto">
              <a:xfrm>
                <a:off x="7075543" y="2910626"/>
                <a:ext cx="99842" cy="12447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iṩḻiḓe">
                <a:extLst>
                  <a:ext uri="{FF2B5EF4-FFF2-40B4-BE49-F238E27FC236}">
                    <a16:creationId xmlns:a16="http://schemas.microsoft.com/office/drawing/2014/main" id="{1DDA4CDB-64F7-4447-9146-2A6CB11D7043}"/>
                  </a:ext>
                </a:extLst>
              </p:cNvPr>
              <p:cNvSpPr/>
              <p:nvPr/>
            </p:nvSpPr>
            <p:spPr bwMode="auto">
              <a:xfrm>
                <a:off x="6497239" y="2712239"/>
                <a:ext cx="120588" cy="82985"/>
              </a:xfrm>
              <a:custGeom>
                <a:avLst/>
                <a:gdLst>
                  <a:gd name="T0" fmla="*/ 45 w 45"/>
                  <a:gd name="T1" fmla="*/ 22 h 31"/>
                  <a:gd name="T2" fmla="*/ 23 w 45"/>
                  <a:gd name="T3" fmla="*/ 15 h 31"/>
                  <a:gd name="T4" fmla="*/ 0 w 45"/>
                  <a:gd name="T5" fmla="*/ 31 h 31"/>
                  <a:gd name="T6" fmla="*/ 25 w 45"/>
                  <a:gd name="T7" fmla="*/ 1 h 31"/>
                  <a:gd name="T8" fmla="*/ 45 w 45"/>
                  <a:gd name="T9" fmla="*/ 5 h 31"/>
                  <a:gd name="T10" fmla="*/ 45 w 45"/>
                  <a:gd name="T11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1">
                    <a:moveTo>
                      <a:pt x="45" y="22"/>
                    </a:moveTo>
                    <a:cubicBezTo>
                      <a:pt x="45" y="22"/>
                      <a:pt x="35" y="12"/>
                      <a:pt x="23" y="15"/>
                    </a:cubicBezTo>
                    <a:cubicBezTo>
                      <a:pt x="10" y="17"/>
                      <a:pt x="0" y="31"/>
                      <a:pt x="0" y="31"/>
                    </a:cubicBezTo>
                    <a:cubicBezTo>
                      <a:pt x="0" y="31"/>
                      <a:pt x="2" y="4"/>
                      <a:pt x="25" y="1"/>
                    </a:cubicBezTo>
                    <a:cubicBezTo>
                      <a:pt x="25" y="1"/>
                      <a:pt x="34" y="0"/>
                      <a:pt x="45" y="5"/>
                    </a:cubicBezTo>
                    <a:lnTo>
                      <a:pt x="45" y="22"/>
                    </a:ln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ïṧļîḋe">
                <a:extLst>
                  <a:ext uri="{FF2B5EF4-FFF2-40B4-BE49-F238E27FC236}">
                    <a16:creationId xmlns:a16="http://schemas.microsoft.com/office/drawing/2014/main" id="{0CF86087-3E68-4ED4-A991-456817460DEC}"/>
                  </a:ext>
                </a:extLst>
              </p:cNvPr>
              <p:cNvSpPr/>
              <p:nvPr/>
            </p:nvSpPr>
            <p:spPr bwMode="auto">
              <a:xfrm>
                <a:off x="7062576" y="2665560"/>
                <a:ext cx="150411" cy="119291"/>
              </a:xfrm>
              <a:custGeom>
                <a:avLst/>
                <a:gdLst>
                  <a:gd name="T0" fmla="*/ 0 w 56"/>
                  <a:gd name="T1" fmla="*/ 14 h 44"/>
                  <a:gd name="T2" fmla="*/ 0 w 56"/>
                  <a:gd name="T3" fmla="*/ 35 h 44"/>
                  <a:gd name="T4" fmla="*/ 56 w 56"/>
                  <a:gd name="T5" fmla="*/ 44 h 44"/>
                  <a:gd name="T6" fmla="*/ 0 w 56"/>
                  <a:gd name="T7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4">
                    <a:moveTo>
                      <a:pt x="0" y="14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0" y="13"/>
                      <a:pt x="56" y="44"/>
                    </a:cubicBezTo>
                    <a:cubicBezTo>
                      <a:pt x="56" y="44"/>
                      <a:pt x="52" y="0"/>
                      <a:pt x="0" y="14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îṣḷîḍè">
                <a:extLst>
                  <a:ext uri="{FF2B5EF4-FFF2-40B4-BE49-F238E27FC236}">
                    <a16:creationId xmlns:a16="http://schemas.microsoft.com/office/drawing/2014/main" id="{B37D449E-1D01-433C-AC1B-3BAEBA9D383A}"/>
                  </a:ext>
                </a:extLst>
              </p:cNvPr>
              <p:cNvSpPr/>
              <p:nvPr/>
            </p:nvSpPr>
            <p:spPr bwMode="auto">
              <a:xfrm>
                <a:off x="6672286" y="3120682"/>
                <a:ext cx="115401" cy="142631"/>
              </a:xfrm>
              <a:custGeom>
                <a:avLst/>
                <a:gdLst>
                  <a:gd name="T0" fmla="*/ 32 w 43"/>
                  <a:gd name="T1" fmla="*/ 0 h 53"/>
                  <a:gd name="T2" fmla="*/ 43 w 43"/>
                  <a:gd name="T3" fmla="*/ 51 h 53"/>
                  <a:gd name="T4" fmla="*/ 5 w 43"/>
                  <a:gd name="T5" fmla="*/ 28 h 53"/>
                  <a:gd name="T6" fmla="*/ 32 w 43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53">
                    <a:moveTo>
                      <a:pt x="32" y="0"/>
                    </a:moveTo>
                    <a:cubicBezTo>
                      <a:pt x="32" y="0"/>
                      <a:pt x="10" y="28"/>
                      <a:pt x="43" y="51"/>
                    </a:cubicBezTo>
                    <a:cubicBezTo>
                      <a:pt x="43" y="51"/>
                      <a:pt x="9" y="53"/>
                      <a:pt x="5" y="28"/>
                    </a:cubicBezTo>
                    <a:cubicBezTo>
                      <a:pt x="0" y="1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íšḷîḍê">
                <a:extLst>
                  <a:ext uri="{FF2B5EF4-FFF2-40B4-BE49-F238E27FC236}">
                    <a16:creationId xmlns:a16="http://schemas.microsoft.com/office/drawing/2014/main" id="{DADDB777-9B0C-49EE-BDB7-4BF82C80D1B0}"/>
                  </a:ext>
                </a:extLst>
              </p:cNvPr>
              <p:cNvSpPr/>
              <p:nvPr/>
            </p:nvSpPr>
            <p:spPr bwMode="auto">
              <a:xfrm>
                <a:off x="6664506" y="3276279"/>
                <a:ext cx="462902" cy="162080"/>
              </a:xfrm>
              <a:custGeom>
                <a:avLst/>
                <a:gdLst>
                  <a:gd name="T0" fmla="*/ 0 w 172"/>
                  <a:gd name="T1" fmla="*/ 21 h 60"/>
                  <a:gd name="T2" fmla="*/ 4 w 172"/>
                  <a:gd name="T3" fmla="*/ 38 h 60"/>
                  <a:gd name="T4" fmla="*/ 165 w 172"/>
                  <a:gd name="T5" fmla="*/ 31 h 60"/>
                  <a:gd name="T6" fmla="*/ 172 w 172"/>
                  <a:gd name="T7" fmla="*/ 0 h 60"/>
                  <a:gd name="T8" fmla="*/ 0 w 172"/>
                  <a:gd name="T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60">
                    <a:moveTo>
                      <a:pt x="0" y="21"/>
                    </a:moveTo>
                    <a:cubicBezTo>
                      <a:pt x="0" y="21"/>
                      <a:pt x="0" y="28"/>
                      <a:pt x="4" y="38"/>
                    </a:cubicBezTo>
                    <a:cubicBezTo>
                      <a:pt x="28" y="45"/>
                      <a:pt x="101" y="60"/>
                      <a:pt x="165" y="31"/>
                    </a:cubicBezTo>
                    <a:cubicBezTo>
                      <a:pt x="171" y="14"/>
                      <a:pt x="172" y="0"/>
                      <a:pt x="172" y="0"/>
                    </a:cubicBezTo>
                    <a:cubicBezTo>
                      <a:pt x="105" y="48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íṣ1ïde">
                <a:extLst>
                  <a:ext uri="{FF2B5EF4-FFF2-40B4-BE49-F238E27FC236}">
                    <a16:creationId xmlns:a16="http://schemas.microsoft.com/office/drawing/2014/main" id="{26A5E6F6-73E4-4DFB-91AD-CDF9C2B62EC8}"/>
                  </a:ext>
                </a:extLst>
              </p:cNvPr>
              <p:cNvSpPr/>
              <p:nvPr/>
            </p:nvSpPr>
            <p:spPr bwMode="auto">
              <a:xfrm>
                <a:off x="6674880" y="3378714"/>
                <a:ext cx="134851" cy="77799"/>
              </a:xfrm>
              <a:custGeom>
                <a:avLst/>
                <a:gdLst>
                  <a:gd name="T0" fmla="*/ 0 w 50"/>
                  <a:gd name="T1" fmla="*/ 0 h 29"/>
                  <a:gd name="T2" fmla="*/ 17 w 50"/>
                  <a:gd name="T3" fmla="*/ 29 h 29"/>
                  <a:gd name="T4" fmla="*/ 50 w 50"/>
                  <a:gd name="T5" fmla="*/ 9 h 29"/>
                  <a:gd name="T6" fmla="*/ 0 w 5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29">
                    <a:moveTo>
                      <a:pt x="0" y="0"/>
                    </a:moveTo>
                    <a:cubicBezTo>
                      <a:pt x="2" y="9"/>
                      <a:pt x="7" y="19"/>
                      <a:pt x="17" y="29"/>
                    </a:cubicBezTo>
                    <a:cubicBezTo>
                      <a:pt x="25" y="20"/>
                      <a:pt x="37" y="14"/>
                      <a:pt x="50" y="9"/>
                    </a:cubicBezTo>
                    <a:cubicBezTo>
                      <a:pt x="28" y="7"/>
                      <a:pt x="10" y="3"/>
                      <a:pt x="0" y="0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î$ḷîḋè">
                <a:extLst>
                  <a:ext uri="{FF2B5EF4-FFF2-40B4-BE49-F238E27FC236}">
                    <a16:creationId xmlns:a16="http://schemas.microsoft.com/office/drawing/2014/main" id="{58EFDAB3-5D5F-40B3-9D4A-60176C388606}"/>
                  </a:ext>
                </a:extLst>
              </p:cNvPr>
              <p:cNvSpPr/>
              <p:nvPr/>
            </p:nvSpPr>
            <p:spPr bwMode="auto">
              <a:xfrm>
                <a:off x="6720262" y="3360561"/>
                <a:ext cx="387697" cy="155597"/>
              </a:xfrm>
              <a:custGeom>
                <a:avLst/>
                <a:gdLst>
                  <a:gd name="T0" fmla="*/ 65 w 144"/>
                  <a:gd name="T1" fmla="*/ 58 h 58"/>
                  <a:gd name="T2" fmla="*/ 144 w 144"/>
                  <a:gd name="T3" fmla="*/ 0 h 58"/>
                  <a:gd name="T4" fmla="*/ 33 w 144"/>
                  <a:gd name="T5" fmla="*/ 16 h 58"/>
                  <a:gd name="T6" fmla="*/ 0 w 144"/>
                  <a:gd name="T7" fmla="*/ 36 h 58"/>
                  <a:gd name="T8" fmla="*/ 65 w 144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58">
                    <a:moveTo>
                      <a:pt x="65" y="58"/>
                    </a:moveTo>
                    <a:cubicBezTo>
                      <a:pt x="115" y="56"/>
                      <a:pt x="136" y="25"/>
                      <a:pt x="144" y="0"/>
                    </a:cubicBezTo>
                    <a:cubicBezTo>
                      <a:pt x="106" y="17"/>
                      <a:pt x="65" y="19"/>
                      <a:pt x="33" y="16"/>
                    </a:cubicBezTo>
                    <a:cubicBezTo>
                      <a:pt x="20" y="21"/>
                      <a:pt x="8" y="27"/>
                      <a:pt x="0" y="36"/>
                    </a:cubicBezTo>
                    <a:cubicBezTo>
                      <a:pt x="12" y="48"/>
                      <a:pt x="32" y="58"/>
                      <a:pt x="65" y="58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ïS1iḍè">
                <a:extLst>
                  <a:ext uri="{FF2B5EF4-FFF2-40B4-BE49-F238E27FC236}">
                    <a16:creationId xmlns:a16="http://schemas.microsoft.com/office/drawing/2014/main" id="{ACFAFE00-0CA8-48AA-98EC-19D31D786930}"/>
                  </a:ext>
                </a:extLst>
              </p:cNvPr>
              <p:cNvSpPr/>
              <p:nvPr/>
            </p:nvSpPr>
            <p:spPr bwMode="auto">
              <a:xfrm>
                <a:off x="6847333" y="3556354"/>
                <a:ext cx="129664" cy="64832"/>
              </a:xfrm>
              <a:custGeom>
                <a:avLst/>
                <a:gdLst>
                  <a:gd name="T0" fmla="*/ 0 w 48"/>
                  <a:gd name="T1" fmla="*/ 1 h 24"/>
                  <a:gd name="T2" fmla="*/ 48 w 48"/>
                  <a:gd name="T3" fmla="*/ 0 h 24"/>
                  <a:gd name="T4" fmla="*/ 0 w 48"/>
                  <a:gd name="T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4">
                    <a:moveTo>
                      <a:pt x="0" y="1"/>
                    </a:moveTo>
                    <a:cubicBezTo>
                      <a:pt x="0" y="1"/>
                      <a:pt x="29" y="10"/>
                      <a:pt x="48" y="0"/>
                    </a:cubicBezTo>
                    <a:cubicBezTo>
                      <a:pt x="48" y="0"/>
                      <a:pt x="28" y="24"/>
                      <a:pt x="0" y="1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íṧļïḍe">
                <a:extLst>
                  <a:ext uri="{FF2B5EF4-FFF2-40B4-BE49-F238E27FC236}">
                    <a16:creationId xmlns:a16="http://schemas.microsoft.com/office/drawing/2014/main" id="{A63937D9-3C19-4BCE-89DF-53BF0F704661}"/>
                  </a:ext>
                </a:extLst>
              </p:cNvPr>
              <p:cNvSpPr/>
              <p:nvPr/>
            </p:nvSpPr>
            <p:spPr bwMode="auto">
              <a:xfrm>
                <a:off x="6416848" y="5935696"/>
                <a:ext cx="247659" cy="255439"/>
              </a:xfrm>
              <a:custGeom>
                <a:avLst/>
                <a:gdLst>
                  <a:gd name="T0" fmla="*/ 87 w 92"/>
                  <a:gd name="T1" fmla="*/ 23 h 95"/>
                  <a:gd name="T2" fmla="*/ 12 w 92"/>
                  <a:gd name="T3" fmla="*/ 13 h 95"/>
                  <a:gd name="T4" fmla="*/ 3 w 92"/>
                  <a:gd name="T5" fmla="*/ 33 h 95"/>
                  <a:gd name="T6" fmla="*/ 0 w 92"/>
                  <a:gd name="T7" fmla="*/ 68 h 95"/>
                  <a:gd name="T8" fmla="*/ 67 w 92"/>
                  <a:gd name="T9" fmla="*/ 92 h 95"/>
                  <a:gd name="T10" fmla="*/ 90 w 92"/>
                  <a:gd name="T11" fmla="*/ 82 h 95"/>
                  <a:gd name="T12" fmla="*/ 91 w 92"/>
                  <a:gd name="T13" fmla="*/ 38 h 95"/>
                  <a:gd name="T14" fmla="*/ 87 w 92"/>
                  <a:gd name="T15" fmla="*/ 2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5">
                    <a:moveTo>
                      <a:pt x="87" y="23"/>
                    </a:moveTo>
                    <a:cubicBezTo>
                      <a:pt x="87" y="23"/>
                      <a:pt x="47" y="0"/>
                      <a:pt x="12" y="13"/>
                    </a:cubicBezTo>
                    <a:cubicBezTo>
                      <a:pt x="12" y="13"/>
                      <a:pt x="4" y="15"/>
                      <a:pt x="3" y="33"/>
                    </a:cubicBezTo>
                    <a:cubicBezTo>
                      <a:pt x="2" y="50"/>
                      <a:pt x="0" y="68"/>
                      <a:pt x="0" y="68"/>
                    </a:cubicBezTo>
                    <a:cubicBezTo>
                      <a:pt x="0" y="68"/>
                      <a:pt x="56" y="95"/>
                      <a:pt x="67" y="92"/>
                    </a:cubicBezTo>
                    <a:cubicBezTo>
                      <a:pt x="77" y="90"/>
                      <a:pt x="90" y="83"/>
                      <a:pt x="90" y="82"/>
                    </a:cubicBezTo>
                    <a:cubicBezTo>
                      <a:pt x="90" y="81"/>
                      <a:pt x="91" y="38"/>
                      <a:pt x="91" y="38"/>
                    </a:cubicBezTo>
                    <a:cubicBezTo>
                      <a:pt x="91" y="38"/>
                      <a:pt x="92" y="26"/>
                      <a:pt x="87" y="23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í$liḋé">
                <a:extLst>
                  <a:ext uri="{FF2B5EF4-FFF2-40B4-BE49-F238E27FC236}">
                    <a16:creationId xmlns:a16="http://schemas.microsoft.com/office/drawing/2014/main" id="{1A1EFA68-423D-49F1-93BD-3777C1E036B6}"/>
                  </a:ext>
                </a:extLst>
              </p:cNvPr>
              <p:cNvSpPr/>
              <p:nvPr/>
            </p:nvSpPr>
            <p:spPr bwMode="auto">
              <a:xfrm>
                <a:off x="6307929" y="6287086"/>
                <a:ext cx="372137" cy="175047"/>
              </a:xfrm>
              <a:custGeom>
                <a:avLst/>
                <a:gdLst>
                  <a:gd name="T0" fmla="*/ 45 w 138"/>
                  <a:gd name="T1" fmla="*/ 60 h 65"/>
                  <a:gd name="T2" fmla="*/ 138 w 138"/>
                  <a:gd name="T3" fmla="*/ 17 h 65"/>
                  <a:gd name="T4" fmla="*/ 138 w 138"/>
                  <a:gd name="T5" fmla="*/ 0 h 65"/>
                  <a:gd name="T6" fmla="*/ 46 w 138"/>
                  <a:gd name="T7" fmla="*/ 30 h 65"/>
                  <a:gd name="T8" fmla="*/ 0 w 138"/>
                  <a:gd name="T9" fmla="*/ 14 h 65"/>
                  <a:gd name="T10" fmla="*/ 0 w 138"/>
                  <a:gd name="T11" fmla="*/ 40 h 65"/>
                  <a:gd name="T12" fmla="*/ 45 w 138"/>
                  <a:gd name="T13" fmla="*/ 6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65">
                    <a:moveTo>
                      <a:pt x="45" y="60"/>
                    </a:moveTo>
                    <a:cubicBezTo>
                      <a:pt x="106" y="65"/>
                      <a:pt x="131" y="30"/>
                      <a:pt x="138" y="17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2"/>
                      <a:pt x="91" y="32"/>
                      <a:pt x="46" y="30"/>
                    </a:cubicBezTo>
                    <a:cubicBezTo>
                      <a:pt x="2" y="28"/>
                      <a:pt x="0" y="14"/>
                      <a:pt x="0" y="1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" y="57"/>
                      <a:pt x="45" y="6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ïṩ1ïḑe">
                <a:extLst>
                  <a:ext uri="{FF2B5EF4-FFF2-40B4-BE49-F238E27FC236}">
                    <a16:creationId xmlns:a16="http://schemas.microsoft.com/office/drawing/2014/main" id="{27CDFC33-F9F8-4B7B-B973-428797D66683}"/>
                  </a:ext>
                </a:extLst>
              </p:cNvPr>
              <p:cNvSpPr/>
              <p:nvPr/>
            </p:nvSpPr>
            <p:spPr bwMode="auto">
              <a:xfrm>
                <a:off x="6307929" y="6099073"/>
                <a:ext cx="124478" cy="239879"/>
              </a:xfrm>
              <a:custGeom>
                <a:avLst/>
                <a:gdLst>
                  <a:gd name="T0" fmla="*/ 29 w 46"/>
                  <a:gd name="T1" fmla="*/ 15 h 89"/>
                  <a:gd name="T2" fmla="*/ 0 w 46"/>
                  <a:gd name="T3" fmla="*/ 84 h 89"/>
                  <a:gd name="T4" fmla="*/ 3 w 46"/>
                  <a:gd name="T5" fmla="*/ 89 h 89"/>
                  <a:gd name="T6" fmla="*/ 46 w 46"/>
                  <a:gd name="T7" fmla="*/ 0 h 89"/>
                  <a:gd name="T8" fmla="*/ 29 w 46"/>
                  <a:gd name="T9" fmla="*/ 1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9">
                    <a:moveTo>
                      <a:pt x="29" y="15"/>
                    </a:moveTo>
                    <a:cubicBezTo>
                      <a:pt x="19" y="29"/>
                      <a:pt x="5" y="56"/>
                      <a:pt x="0" y="84"/>
                    </a:cubicBezTo>
                    <a:cubicBezTo>
                      <a:pt x="0" y="84"/>
                      <a:pt x="1" y="86"/>
                      <a:pt x="3" y="89"/>
                    </a:cubicBezTo>
                    <a:cubicBezTo>
                      <a:pt x="3" y="89"/>
                      <a:pt x="20" y="25"/>
                      <a:pt x="46" y="0"/>
                    </a:cubicBezTo>
                    <a:cubicBezTo>
                      <a:pt x="40" y="3"/>
                      <a:pt x="34" y="8"/>
                      <a:pt x="29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išḷîďe">
                <a:extLst>
                  <a:ext uri="{FF2B5EF4-FFF2-40B4-BE49-F238E27FC236}">
                    <a16:creationId xmlns:a16="http://schemas.microsoft.com/office/drawing/2014/main" id="{773933C2-D1B9-4050-858C-7DCEB0108E66}"/>
                  </a:ext>
                </a:extLst>
              </p:cNvPr>
              <p:cNvSpPr/>
              <p:nvPr/>
            </p:nvSpPr>
            <p:spPr bwMode="auto">
              <a:xfrm>
                <a:off x="6457043" y="6104259"/>
                <a:ext cx="223023" cy="264515"/>
              </a:xfrm>
              <a:custGeom>
                <a:avLst/>
                <a:gdLst>
                  <a:gd name="T0" fmla="*/ 75 w 83"/>
                  <a:gd name="T1" fmla="*/ 0 h 98"/>
                  <a:gd name="T2" fmla="*/ 75 w 83"/>
                  <a:gd name="T3" fmla="*/ 8 h 98"/>
                  <a:gd name="T4" fmla="*/ 54 w 83"/>
                  <a:gd name="T5" fmla="*/ 17 h 98"/>
                  <a:gd name="T6" fmla="*/ 34 w 83"/>
                  <a:gd name="T7" fmla="*/ 4 h 98"/>
                  <a:gd name="T8" fmla="*/ 0 w 83"/>
                  <a:gd name="T9" fmla="*/ 98 h 98"/>
                  <a:gd name="T10" fmla="*/ 0 w 83"/>
                  <a:gd name="T11" fmla="*/ 98 h 98"/>
                  <a:gd name="T12" fmla="*/ 83 w 83"/>
                  <a:gd name="T13" fmla="*/ 68 h 98"/>
                  <a:gd name="T14" fmla="*/ 83 w 83"/>
                  <a:gd name="T15" fmla="*/ 5 h 98"/>
                  <a:gd name="T16" fmla="*/ 75 w 83"/>
                  <a:gd name="T1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8">
                    <a:moveTo>
                      <a:pt x="75" y="0"/>
                    </a:moveTo>
                    <a:cubicBezTo>
                      <a:pt x="75" y="8"/>
                      <a:pt x="75" y="8"/>
                      <a:pt x="75" y="8"/>
                    </a:cubicBezTo>
                    <a:cubicBezTo>
                      <a:pt x="75" y="8"/>
                      <a:pt x="66" y="19"/>
                      <a:pt x="54" y="17"/>
                    </a:cubicBezTo>
                    <a:cubicBezTo>
                      <a:pt x="48" y="15"/>
                      <a:pt x="41" y="10"/>
                      <a:pt x="34" y="4"/>
                    </a:cubicBezTo>
                    <a:cubicBezTo>
                      <a:pt x="34" y="4"/>
                      <a:pt x="5" y="34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42" y="97"/>
                      <a:pt x="83" y="70"/>
                      <a:pt x="83" y="68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0" y="1"/>
                      <a:pt x="75" y="0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íšľíḓè">
                <a:extLst>
                  <a:ext uri="{FF2B5EF4-FFF2-40B4-BE49-F238E27FC236}">
                    <a16:creationId xmlns:a16="http://schemas.microsoft.com/office/drawing/2014/main" id="{F5199840-9A74-4352-BBE7-2269D9378773}"/>
                  </a:ext>
                </a:extLst>
              </p:cNvPr>
              <p:cNvSpPr/>
              <p:nvPr/>
            </p:nvSpPr>
            <p:spPr bwMode="auto">
              <a:xfrm>
                <a:off x="6317006" y="6338952"/>
                <a:ext cx="140038" cy="50569"/>
              </a:xfrm>
              <a:custGeom>
                <a:avLst/>
                <a:gdLst>
                  <a:gd name="T0" fmla="*/ 43 w 52"/>
                  <a:gd name="T1" fmla="*/ 11 h 19"/>
                  <a:gd name="T2" fmla="*/ 0 w 52"/>
                  <a:gd name="T3" fmla="*/ 0 h 19"/>
                  <a:gd name="T4" fmla="*/ 15 w 52"/>
                  <a:gd name="T5" fmla="*/ 15 h 19"/>
                  <a:gd name="T6" fmla="*/ 52 w 52"/>
                  <a:gd name="T7" fmla="*/ 11 h 19"/>
                  <a:gd name="T8" fmla="*/ 43 w 52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9">
                    <a:moveTo>
                      <a:pt x="43" y="11"/>
                    </a:moveTo>
                    <a:cubicBezTo>
                      <a:pt x="16" y="10"/>
                      <a:pt x="5" y="4"/>
                      <a:pt x="0" y="0"/>
                    </a:cubicBezTo>
                    <a:cubicBezTo>
                      <a:pt x="0" y="0"/>
                      <a:pt x="4" y="11"/>
                      <a:pt x="15" y="15"/>
                    </a:cubicBezTo>
                    <a:cubicBezTo>
                      <a:pt x="25" y="19"/>
                      <a:pt x="52" y="11"/>
                      <a:pt x="52" y="11"/>
                    </a:cubicBezTo>
                    <a:cubicBezTo>
                      <a:pt x="49" y="11"/>
                      <a:pt x="46" y="11"/>
                      <a:pt x="43" y="1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íṡľíḋé">
                <a:extLst>
                  <a:ext uri="{FF2B5EF4-FFF2-40B4-BE49-F238E27FC236}">
                    <a16:creationId xmlns:a16="http://schemas.microsoft.com/office/drawing/2014/main" id="{D7241D29-6E2D-424B-B427-805F0F55CCCE}"/>
                  </a:ext>
                </a:extLst>
              </p:cNvPr>
              <p:cNvSpPr/>
              <p:nvPr/>
            </p:nvSpPr>
            <p:spPr bwMode="auto">
              <a:xfrm>
                <a:off x="6317006" y="6080920"/>
                <a:ext cx="230803" cy="287855"/>
              </a:xfrm>
              <a:custGeom>
                <a:avLst/>
                <a:gdLst>
                  <a:gd name="T0" fmla="*/ 86 w 86"/>
                  <a:gd name="T1" fmla="*/ 13 h 107"/>
                  <a:gd name="T2" fmla="*/ 86 w 86"/>
                  <a:gd name="T3" fmla="*/ 13 h 107"/>
                  <a:gd name="T4" fmla="*/ 67 w 86"/>
                  <a:gd name="T5" fmla="*/ 2 h 107"/>
                  <a:gd name="T6" fmla="*/ 43 w 86"/>
                  <a:gd name="T7" fmla="*/ 7 h 107"/>
                  <a:gd name="T8" fmla="*/ 0 w 86"/>
                  <a:gd name="T9" fmla="*/ 96 h 107"/>
                  <a:gd name="T10" fmla="*/ 43 w 86"/>
                  <a:gd name="T11" fmla="*/ 107 h 107"/>
                  <a:gd name="T12" fmla="*/ 52 w 86"/>
                  <a:gd name="T13" fmla="*/ 107 h 107"/>
                  <a:gd name="T14" fmla="*/ 52 w 86"/>
                  <a:gd name="T15" fmla="*/ 107 h 107"/>
                  <a:gd name="T16" fmla="*/ 86 w 86"/>
                  <a:gd name="T17" fmla="*/ 1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107">
                    <a:moveTo>
                      <a:pt x="86" y="13"/>
                    </a:moveTo>
                    <a:cubicBezTo>
                      <a:pt x="86" y="13"/>
                      <a:pt x="86" y="13"/>
                      <a:pt x="86" y="13"/>
                    </a:cubicBezTo>
                    <a:cubicBezTo>
                      <a:pt x="79" y="8"/>
                      <a:pt x="73" y="3"/>
                      <a:pt x="67" y="2"/>
                    </a:cubicBezTo>
                    <a:cubicBezTo>
                      <a:pt x="60" y="0"/>
                      <a:pt x="51" y="2"/>
                      <a:pt x="43" y="7"/>
                    </a:cubicBezTo>
                    <a:cubicBezTo>
                      <a:pt x="17" y="32"/>
                      <a:pt x="0" y="96"/>
                      <a:pt x="0" y="96"/>
                    </a:cubicBezTo>
                    <a:cubicBezTo>
                      <a:pt x="5" y="100"/>
                      <a:pt x="16" y="106"/>
                      <a:pt x="43" y="107"/>
                    </a:cubicBezTo>
                    <a:cubicBezTo>
                      <a:pt x="46" y="107"/>
                      <a:pt x="49" y="107"/>
                      <a:pt x="52" y="107"/>
                    </a:cubicBezTo>
                    <a:cubicBezTo>
                      <a:pt x="52" y="107"/>
                      <a:pt x="52" y="107"/>
                      <a:pt x="52" y="107"/>
                    </a:cubicBezTo>
                    <a:cubicBezTo>
                      <a:pt x="57" y="43"/>
                      <a:pt x="86" y="13"/>
                      <a:pt x="86" y="1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iṣlïḍê">
                <a:extLst>
                  <a:ext uri="{FF2B5EF4-FFF2-40B4-BE49-F238E27FC236}">
                    <a16:creationId xmlns:a16="http://schemas.microsoft.com/office/drawing/2014/main" id="{75C38038-0B82-431F-804B-05F0BAEB89F7}"/>
                  </a:ext>
                </a:extLst>
              </p:cNvPr>
              <p:cNvSpPr/>
              <p:nvPr/>
            </p:nvSpPr>
            <p:spPr bwMode="auto">
              <a:xfrm>
                <a:off x="7124815" y="5978485"/>
                <a:ext cx="239879" cy="207463"/>
              </a:xfrm>
              <a:custGeom>
                <a:avLst/>
                <a:gdLst>
                  <a:gd name="T0" fmla="*/ 89 w 89"/>
                  <a:gd name="T1" fmla="*/ 45 h 77"/>
                  <a:gd name="T2" fmla="*/ 87 w 89"/>
                  <a:gd name="T3" fmla="*/ 15 h 77"/>
                  <a:gd name="T4" fmla="*/ 67 w 89"/>
                  <a:gd name="T5" fmla="*/ 0 h 77"/>
                  <a:gd name="T6" fmla="*/ 14 w 89"/>
                  <a:gd name="T7" fmla="*/ 3 h 77"/>
                  <a:gd name="T8" fmla="*/ 3 w 89"/>
                  <a:gd name="T9" fmla="*/ 20 h 77"/>
                  <a:gd name="T10" fmla="*/ 1 w 89"/>
                  <a:gd name="T11" fmla="*/ 58 h 77"/>
                  <a:gd name="T12" fmla="*/ 13 w 89"/>
                  <a:gd name="T13" fmla="*/ 76 h 77"/>
                  <a:gd name="T14" fmla="*/ 38 w 89"/>
                  <a:gd name="T15" fmla="*/ 70 h 77"/>
                  <a:gd name="T16" fmla="*/ 65 w 89"/>
                  <a:gd name="T17" fmla="*/ 62 h 77"/>
                  <a:gd name="T18" fmla="*/ 81 w 89"/>
                  <a:gd name="T19" fmla="*/ 55 h 77"/>
                  <a:gd name="T20" fmla="*/ 89 w 89"/>
                  <a:gd name="T21" fmla="*/ 4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77">
                    <a:moveTo>
                      <a:pt x="89" y="45"/>
                    </a:moveTo>
                    <a:cubicBezTo>
                      <a:pt x="89" y="45"/>
                      <a:pt x="88" y="21"/>
                      <a:pt x="87" y="15"/>
                    </a:cubicBezTo>
                    <a:cubicBezTo>
                      <a:pt x="85" y="9"/>
                      <a:pt x="79" y="0"/>
                      <a:pt x="67" y="0"/>
                    </a:cubicBezTo>
                    <a:cubicBezTo>
                      <a:pt x="55" y="0"/>
                      <a:pt x="21" y="0"/>
                      <a:pt x="14" y="3"/>
                    </a:cubicBezTo>
                    <a:cubicBezTo>
                      <a:pt x="7" y="6"/>
                      <a:pt x="6" y="9"/>
                      <a:pt x="3" y="20"/>
                    </a:cubicBezTo>
                    <a:cubicBezTo>
                      <a:pt x="0" y="32"/>
                      <a:pt x="1" y="58"/>
                      <a:pt x="1" y="58"/>
                    </a:cubicBezTo>
                    <a:cubicBezTo>
                      <a:pt x="1" y="58"/>
                      <a:pt x="10" y="77"/>
                      <a:pt x="13" y="76"/>
                    </a:cubicBezTo>
                    <a:cubicBezTo>
                      <a:pt x="15" y="76"/>
                      <a:pt x="35" y="72"/>
                      <a:pt x="38" y="70"/>
                    </a:cubicBezTo>
                    <a:cubicBezTo>
                      <a:pt x="40" y="68"/>
                      <a:pt x="62" y="64"/>
                      <a:pt x="65" y="62"/>
                    </a:cubicBezTo>
                    <a:cubicBezTo>
                      <a:pt x="68" y="60"/>
                      <a:pt x="81" y="56"/>
                      <a:pt x="81" y="55"/>
                    </a:cubicBezTo>
                    <a:cubicBezTo>
                      <a:pt x="82" y="54"/>
                      <a:pt x="89" y="45"/>
                      <a:pt x="89" y="45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ïṥ1iďê">
                <a:extLst>
                  <a:ext uri="{FF2B5EF4-FFF2-40B4-BE49-F238E27FC236}">
                    <a16:creationId xmlns:a16="http://schemas.microsoft.com/office/drawing/2014/main" id="{A513E47E-D064-45BA-827E-A8AA786D8046}"/>
                  </a:ext>
                </a:extLst>
              </p:cNvPr>
              <p:cNvSpPr/>
              <p:nvPr/>
            </p:nvSpPr>
            <p:spPr bwMode="auto">
              <a:xfrm>
                <a:off x="7105365" y="6290976"/>
                <a:ext cx="382510" cy="163377"/>
              </a:xfrm>
              <a:custGeom>
                <a:avLst/>
                <a:gdLst>
                  <a:gd name="T0" fmla="*/ 101 w 142"/>
                  <a:gd name="T1" fmla="*/ 59 h 61"/>
                  <a:gd name="T2" fmla="*/ 142 w 142"/>
                  <a:gd name="T3" fmla="*/ 43 h 61"/>
                  <a:gd name="T4" fmla="*/ 142 w 142"/>
                  <a:gd name="T5" fmla="*/ 20 h 61"/>
                  <a:gd name="T6" fmla="*/ 113 w 142"/>
                  <a:gd name="T7" fmla="*/ 36 h 61"/>
                  <a:gd name="T8" fmla="*/ 0 w 142"/>
                  <a:gd name="T9" fmla="*/ 1 h 61"/>
                  <a:gd name="T10" fmla="*/ 0 w 142"/>
                  <a:gd name="T11" fmla="*/ 0 h 61"/>
                  <a:gd name="T12" fmla="*/ 0 w 142"/>
                  <a:gd name="T13" fmla="*/ 15 h 61"/>
                  <a:gd name="T14" fmla="*/ 101 w 142"/>
                  <a:gd name="T15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61">
                    <a:moveTo>
                      <a:pt x="101" y="59"/>
                    </a:moveTo>
                    <a:cubicBezTo>
                      <a:pt x="134" y="58"/>
                      <a:pt x="142" y="43"/>
                      <a:pt x="142" y="43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1" y="26"/>
                      <a:pt x="135" y="34"/>
                      <a:pt x="113" y="36"/>
                    </a:cubicBezTo>
                    <a:cubicBezTo>
                      <a:pt x="78" y="39"/>
                      <a:pt x="18" y="3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9" y="53"/>
                      <a:pt x="68" y="61"/>
                      <a:pt x="101" y="5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íṧľïďé">
                <a:extLst>
                  <a:ext uri="{FF2B5EF4-FFF2-40B4-BE49-F238E27FC236}">
                    <a16:creationId xmlns:a16="http://schemas.microsoft.com/office/drawing/2014/main" id="{D79F3288-FD9C-471D-9ED7-BDCE30AA3D23}"/>
                  </a:ext>
                </a:extLst>
              </p:cNvPr>
              <p:cNvSpPr/>
              <p:nvPr/>
            </p:nvSpPr>
            <p:spPr bwMode="auto">
              <a:xfrm>
                <a:off x="7227250" y="6220957"/>
                <a:ext cx="260625" cy="171157"/>
              </a:xfrm>
              <a:custGeom>
                <a:avLst/>
                <a:gdLst>
                  <a:gd name="T0" fmla="*/ 68 w 97"/>
                  <a:gd name="T1" fmla="*/ 62 h 64"/>
                  <a:gd name="T2" fmla="*/ 97 w 97"/>
                  <a:gd name="T3" fmla="*/ 46 h 64"/>
                  <a:gd name="T4" fmla="*/ 97 w 97"/>
                  <a:gd name="T5" fmla="*/ 40 h 64"/>
                  <a:gd name="T6" fmla="*/ 84 w 97"/>
                  <a:gd name="T7" fmla="*/ 6 h 64"/>
                  <a:gd name="T8" fmla="*/ 54 w 97"/>
                  <a:gd name="T9" fmla="*/ 2 h 64"/>
                  <a:gd name="T10" fmla="*/ 0 w 97"/>
                  <a:gd name="T11" fmla="*/ 56 h 64"/>
                  <a:gd name="T12" fmla="*/ 68 w 97"/>
                  <a:gd name="T13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64">
                    <a:moveTo>
                      <a:pt x="68" y="62"/>
                    </a:moveTo>
                    <a:cubicBezTo>
                      <a:pt x="90" y="60"/>
                      <a:pt x="96" y="52"/>
                      <a:pt x="97" y="46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94" y="30"/>
                      <a:pt x="89" y="18"/>
                      <a:pt x="84" y="6"/>
                    </a:cubicBezTo>
                    <a:cubicBezTo>
                      <a:pt x="79" y="4"/>
                      <a:pt x="68" y="0"/>
                      <a:pt x="54" y="2"/>
                    </a:cubicBezTo>
                    <a:cubicBezTo>
                      <a:pt x="33" y="6"/>
                      <a:pt x="7" y="16"/>
                      <a:pt x="0" y="56"/>
                    </a:cubicBezTo>
                    <a:cubicBezTo>
                      <a:pt x="23" y="62"/>
                      <a:pt x="49" y="64"/>
                      <a:pt x="68" y="62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îšḷîḍé">
                <a:extLst>
                  <a:ext uri="{FF2B5EF4-FFF2-40B4-BE49-F238E27FC236}">
                    <a16:creationId xmlns:a16="http://schemas.microsoft.com/office/drawing/2014/main" id="{F0214260-D7A5-4533-B5CD-CCE128CED34D}"/>
                  </a:ext>
                </a:extLst>
              </p:cNvPr>
              <p:cNvSpPr/>
              <p:nvPr/>
            </p:nvSpPr>
            <p:spPr bwMode="auto">
              <a:xfrm>
                <a:off x="7105365" y="6091293"/>
                <a:ext cx="181530" cy="280075"/>
              </a:xfrm>
              <a:custGeom>
                <a:avLst/>
                <a:gdLst>
                  <a:gd name="T0" fmla="*/ 43 w 67"/>
                  <a:gd name="T1" fmla="*/ 15 h 104"/>
                  <a:gd name="T2" fmla="*/ 30 w 67"/>
                  <a:gd name="T3" fmla="*/ 22 h 104"/>
                  <a:gd name="T4" fmla="*/ 7 w 67"/>
                  <a:gd name="T5" fmla="*/ 9 h 104"/>
                  <a:gd name="T6" fmla="*/ 8 w 67"/>
                  <a:gd name="T7" fmla="*/ 0 h 104"/>
                  <a:gd name="T8" fmla="*/ 0 w 67"/>
                  <a:gd name="T9" fmla="*/ 11 h 104"/>
                  <a:gd name="T10" fmla="*/ 0 w 67"/>
                  <a:gd name="T11" fmla="*/ 74 h 104"/>
                  <a:gd name="T12" fmla="*/ 0 w 67"/>
                  <a:gd name="T13" fmla="*/ 75 h 104"/>
                  <a:gd name="T14" fmla="*/ 45 w 67"/>
                  <a:gd name="T15" fmla="*/ 104 h 104"/>
                  <a:gd name="T16" fmla="*/ 67 w 67"/>
                  <a:gd name="T17" fmla="*/ 64 h 104"/>
                  <a:gd name="T18" fmla="*/ 67 w 67"/>
                  <a:gd name="T19" fmla="*/ 64 h 104"/>
                  <a:gd name="T20" fmla="*/ 43 w 67"/>
                  <a:gd name="T21" fmla="*/ 1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104">
                    <a:moveTo>
                      <a:pt x="43" y="15"/>
                    </a:moveTo>
                    <a:cubicBezTo>
                      <a:pt x="38" y="19"/>
                      <a:pt x="34" y="22"/>
                      <a:pt x="30" y="22"/>
                    </a:cubicBezTo>
                    <a:cubicBezTo>
                      <a:pt x="18" y="24"/>
                      <a:pt x="7" y="9"/>
                      <a:pt x="7" y="9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8" y="89"/>
                      <a:pt x="26" y="98"/>
                      <a:pt x="45" y="104"/>
                    </a:cubicBezTo>
                    <a:cubicBezTo>
                      <a:pt x="49" y="84"/>
                      <a:pt x="57" y="72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2" y="44"/>
                      <a:pt x="48" y="22"/>
                      <a:pt x="43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îsľïḓê">
                <a:extLst>
                  <a:ext uri="{FF2B5EF4-FFF2-40B4-BE49-F238E27FC236}">
                    <a16:creationId xmlns:a16="http://schemas.microsoft.com/office/drawing/2014/main" id="{1919E2C4-5FC9-4CBC-A1CD-322CFEF90F24}"/>
                  </a:ext>
                </a:extLst>
              </p:cNvPr>
              <p:cNvSpPr/>
              <p:nvPr/>
            </p:nvSpPr>
            <p:spPr bwMode="auto">
              <a:xfrm>
                <a:off x="7222063" y="6083513"/>
                <a:ext cx="230803" cy="180233"/>
              </a:xfrm>
              <a:custGeom>
                <a:avLst/>
                <a:gdLst>
                  <a:gd name="T0" fmla="*/ 86 w 86"/>
                  <a:gd name="T1" fmla="*/ 57 h 67"/>
                  <a:gd name="T2" fmla="*/ 37 w 86"/>
                  <a:gd name="T3" fmla="*/ 1 h 67"/>
                  <a:gd name="T4" fmla="*/ 0 w 86"/>
                  <a:gd name="T5" fmla="*/ 18 h 67"/>
                  <a:gd name="T6" fmla="*/ 24 w 86"/>
                  <a:gd name="T7" fmla="*/ 67 h 67"/>
                  <a:gd name="T8" fmla="*/ 24 w 86"/>
                  <a:gd name="T9" fmla="*/ 67 h 67"/>
                  <a:gd name="T10" fmla="*/ 56 w 86"/>
                  <a:gd name="T11" fmla="*/ 53 h 67"/>
                  <a:gd name="T12" fmla="*/ 86 w 86"/>
                  <a:gd name="T13" fmla="*/ 5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67">
                    <a:moveTo>
                      <a:pt x="86" y="57"/>
                    </a:moveTo>
                    <a:cubicBezTo>
                      <a:pt x="73" y="28"/>
                      <a:pt x="54" y="0"/>
                      <a:pt x="37" y="1"/>
                    </a:cubicBezTo>
                    <a:cubicBezTo>
                      <a:pt x="22" y="3"/>
                      <a:pt x="10" y="12"/>
                      <a:pt x="0" y="18"/>
                    </a:cubicBezTo>
                    <a:cubicBezTo>
                      <a:pt x="5" y="25"/>
                      <a:pt x="19" y="47"/>
                      <a:pt x="24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34" y="59"/>
                      <a:pt x="46" y="55"/>
                      <a:pt x="56" y="53"/>
                    </a:cubicBezTo>
                    <a:cubicBezTo>
                      <a:pt x="70" y="51"/>
                      <a:pt x="81" y="55"/>
                      <a:pt x="86" y="5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iṡlíḓe">
                <a:extLst>
                  <a:ext uri="{FF2B5EF4-FFF2-40B4-BE49-F238E27FC236}">
                    <a16:creationId xmlns:a16="http://schemas.microsoft.com/office/drawing/2014/main" id="{5575CF9F-2827-47F4-A61B-A250C82AFE7F}"/>
                  </a:ext>
                </a:extLst>
              </p:cNvPr>
              <p:cNvSpPr/>
              <p:nvPr/>
            </p:nvSpPr>
            <p:spPr bwMode="auto">
              <a:xfrm>
                <a:off x="6451857" y="3746961"/>
                <a:ext cx="772800" cy="1080104"/>
              </a:xfrm>
              <a:custGeom>
                <a:avLst/>
                <a:gdLst>
                  <a:gd name="T0" fmla="*/ 210 w 287"/>
                  <a:gd name="T1" fmla="*/ 0 h 401"/>
                  <a:gd name="T2" fmla="*/ 6 w 287"/>
                  <a:gd name="T3" fmla="*/ 339 h 401"/>
                  <a:gd name="T4" fmla="*/ 0 w 287"/>
                  <a:gd name="T5" fmla="*/ 401 h 401"/>
                  <a:gd name="T6" fmla="*/ 287 w 287"/>
                  <a:gd name="T7" fmla="*/ 30 h 401"/>
                  <a:gd name="T8" fmla="*/ 210 w 287"/>
                  <a:gd name="T9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401">
                    <a:moveTo>
                      <a:pt x="210" y="0"/>
                    </a:moveTo>
                    <a:cubicBezTo>
                      <a:pt x="210" y="0"/>
                      <a:pt x="113" y="230"/>
                      <a:pt x="6" y="339"/>
                    </a:cubicBezTo>
                    <a:cubicBezTo>
                      <a:pt x="6" y="339"/>
                      <a:pt x="1" y="391"/>
                      <a:pt x="0" y="401"/>
                    </a:cubicBezTo>
                    <a:cubicBezTo>
                      <a:pt x="0" y="401"/>
                      <a:pt x="206" y="245"/>
                      <a:pt x="287" y="30"/>
                    </a:cubicBezTo>
                    <a:cubicBezTo>
                      <a:pt x="287" y="30"/>
                      <a:pt x="216" y="2"/>
                      <a:pt x="210" y="0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ï$ľïḑè">
                <a:extLst>
                  <a:ext uri="{FF2B5EF4-FFF2-40B4-BE49-F238E27FC236}">
                    <a16:creationId xmlns:a16="http://schemas.microsoft.com/office/drawing/2014/main" id="{B15D1CB5-A22A-418A-B6DF-5EE7D2F6C451}"/>
                  </a:ext>
                </a:extLst>
              </p:cNvPr>
              <p:cNvSpPr/>
              <p:nvPr/>
            </p:nvSpPr>
            <p:spPr bwMode="auto">
              <a:xfrm>
                <a:off x="6457043" y="4086682"/>
                <a:ext cx="47976" cy="300821"/>
              </a:xfrm>
              <a:custGeom>
                <a:avLst/>
                <a:gdLst>
                  <a:gd name="T0" fmla="*/ 11 w 18"/>
                  <a:gd name="T1" fmla="*/ 112 h 112"/>
                  <a:gd name="T2" fmla="*/ 17 w 18"/>
                  <a:gd name="T3" fmla="*/ 1 h 112"/>
                  <a:gd name="T4" fmla="*/ 0 w 18"/>
                  <a:gd name="T5" fmla="*/ 111 h 112"/>
                  <a:gd name="T6" fmla="*/ 11 w 18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12">
                    <a:moveTo>
                      <a:pt x="11" y="112"/>
                    </a:moveTo>
                    <a:cubicBezTo>
                      <a:pt x="11" y="112"/>
                      <a:pt x="17" y="3"/>
                      <a:pt x="17" y="1"/>
                    </a:cubicBezTo>
                    <a:cubicBezTo>
                      <a:pt x="18" y="0"/>
                      <a:pt x="0" y="111"/>
                      <a:pt x="0" y="111"/>
                    </a:cubicBezTo>
                    <a:lnTo>
                      <a:pt x="11" y="112"/>
                    </a:lnTo>
                    <a:close/>
                  </a:path>
                </a:pathLst>
              </a:custGeom>
              <a:solidFill>
                <a:srgbClr val="4A7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ï$ḻíďê">
                <a:extLst>
                  <a:ext uri="{FF2B5EF4-FFF2-40B4-BE49-F238E27FC236}">
                    <a16:creationId xmlns:a16="http://schemas.microsoft.com/office/drawing/2014/main" id="{1A4DCD55-D245-42C2-8E9C-E6B4010D7181}"/>
                  </a:ext>
                </a:extLst>
              </p:cNvPr>
              <p:cNvSpPr/>
              <p:nvPr/>
            </p:nvSpPr>
            <p:spPr bwMode="auto">
              <a:xfrm>
                <a:off x="6176968" y="5133073"/>
                <a:ext cx="120588" cy="156894"/>
              </a:xfrm>
              <a:custGeom>
                <a:avLst/>
                <a:gdLst>
                  <a:gd name="T0" fmla="*/ 7 w 45"/>
                  <a:gd name="T1" fmla="*/ 16 h 58"/>
                  <a:gd name="T2" fmla="*/ 17 w 45"/>
                  <a:gd name="T3" fmla="*/ 48 h 58"/>
                  <a:gd name="T4" fmla="*/ 34 w 45"/>
                  <a:gd name="T5" fmla="*/ 30 h 58"/>
                  <a:gd name="T6" fmla="*/ 45 w 45"/>
                  <a:gd name="T7" fmla="*/ 0 h 58"/>
                  <a:gd name="T8" fmla="*/ 38 w 45"/>
                  <a:gd name="T9" fmla="*/ 31 h 58"/>
                  <a:gd name="T10" fmla="*/ 17 w 45"/>
                  <a:gd name="T11" fmla="*/ 55 h 58"/>
                  <a:gd name="T12" fmla="*/ 7 w 45"/>
                  <a:gd name="T13" fmla="*/ 1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8">
                    <a:moveTo>
                      <a:pt x="7" y="16"/>
                    </a:moveTo>
                    <a:cubicBezTo>
                      <a:pt x="7" y="16"/>
                      <a:pt x="2" y="44"/>
                      <a:pt x="17" y="48"/>
                    </a:cubicBezTo>
                    <a:cubicBezTo>
                      <a:pt x="33" y="52"/>
                      <a:pt x="32" y="43"/>
                      <a:pt x="34" y="30"/>
                    </a:cubicBezTo>
                    <a:cubicBezTo>
                      <a:pt x="35" y="16"/>
                      <a:pt x="41" y="5"/>
                      <a:pt x="45" y="0"/>
                    </a:cubicBezTo>
                    <a:cubicBezTo>
                      <a:pt x="45" y="0"/>
                      <a:pt x="37" y="20"/>
                      <a:pt x="38" y="31"/>
                    </a:cubicBezTo>
                    <a:cubicBezTo>
                      <a:pt x="38" y="42"/>
                      <a:pt x="34" y="58"/>
                      <a:pt x="17" y="55"/>
                    </a:cubicBezTo>
                    <a:cubicBezTo>
                      <a:pt x="0" y="51"/>
                      <a:pt x="3" y="26"/>
                      <a:pt x="7" y="16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iṡľïḓè">
                <a:extLst>
                  <a:ext uri="{FF2B5EF4-FFF2-40B4-BE49-F238E27FC236}">
                    <a16:creationId xmlns:a16="http://schemas.microsoft.com/office/drawing/2014/main" id="{288CC75B-E832-4F22-A988-7CEC425C92F6}"/>
                  </a:ext>
                </a:extLst>
              </p:cNvPr>
              <p:cNvSpPr/>
              <p:nvPr/>
            </p:nvSpPr>
            <p:spPr bwMode="auto">
              <a:xfrm>
                <a:off x="6307929" y="6209287"/>
                <a:ext cx="239879" cy="202276"/>
              </a:xfrm>
              <a:custGeom>
                <a:avLst/>
                <a:gdLst>
                  <a:gd name="T0" fmla="*/ 0 w 89"/>
                  <a:gd name="T1" fmla="*/ 43 h 75"/>
                  <a:gd name="T2" fmla="*/ 8 w 89"/>
                  <a:gd name="T3" fmla="*/ 16 h 75"/>
                  <a:gd name="T4" fmla="*/ 10 w 89"/>
                  <a:gd name="T5" fmla="*/ 13 h 75"/>
                  <a:gd name="T6" fmla="*/ 40 w 89"/>
                  <a:gd name="T7" fmla="*/ 1 h 75"/>
                  <a:gd name="T8" fmla="*/ 89 w 89"/>
                  <a:gd name="T9" fmla="*/ 60 h 75"/>
                  <a:gd name="T10" fmla="*/ 45 w 89"/>
                  <a:gd name="T11" fmla="*/ 75 h 75"/>
                  <a:gd name="T12" fmla="*/ 3 w 89"/>
                  <a:gd name="T13" fmla="*/ 60 h 75"/>
                  <a:gd name="T14" fmla="*/ 0 w 89"/>
                  <a:gd name="T15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75">
                    <a:moveTo>
                      <a:pt x="0" y="43"/>
                    </a:moveTo>
                    <a:cubicBezTo>
                      <a:pt x="0" y="43"/>
                      <a:pt x="2" y="31"/>
                      <a:pt x="8" y="16"/>
                    </a:cubicBezTo>
                    <a:cubicBezTo>
                      <a:pt x="8" y="15"/>
                      <a:pt x="9" y="13"/>
                      <a:pt x="10" y="13"/>
                    </a:cubicBezTo>
                    <a:cubicBezTo>
                      <a:pt x="15" y="5"/>
                      <a:pt x="25" y="0"/>
                      <a:pt x="40" y="1"/>
                    </a:cubicBezTo>
                    <a:cubicBezTo>
                      <a:pt x="80" y="4"/>
                      <a:pt x="89" y="60"/>
                      <a:pt x="89" y="60"/>
                    </a:cubicBezTo>
                    <a:cubicBezTo>
                      <a:pt x="89" y="60"/>
                      <a:pt x="47" y="75"/>
                      <a:pt x="45" y="75"/>
                    </a:cubicBezTo>
                    <a:cubicBezTo>
                      <a:pt x="42" y="75"/>
                      <a:pt x="3" y="60"/>
                      <a:pt x="3" y="60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ïṣ1îḋè">
                <a:extLst>
                  <a:ext uri="{FF2B5EF4-FFF2-40B4-BE49-F238E27FC236}">
                    <a16:creationId xmlns:a16="http://schemas.microsoft.com/office/drawing/2014/main" id="{CE51548F-F6FA-4C89-81E8-BECDF8A28953}"/>
                  </a:ext>
                </a:extLst>
              </p:cNvPr>
              <p:cNvSpPr/>
              <p:nvPr/>
            </p:nvSpPr>
            <p:spPr bwMode="auto">
              <a:xfrm>
                <a:off x="6552995" y="2927482"/>
                <a:ext cx="29823" cy="350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ísḷiďè">
                <a:extLst>
                  <a:ext uri="{FF2B5EF4-FFF2-40B4-BE49-F238E27FC236}">
                    <a16:creationId xmlns:a16="http://schemas.microsoft.com/office/drawing/2014/main" id="{6401E632-84D3-4792-9C7C-4B7221385E4A}"/>
                  </a:ext>
                </a:extLst>
              </p:cNvPr>
              <p:cNvSpPr/>
              <p:nvPr/>
            </p:nvSpPr>
            <p:spPr bwMode="auto">
              <a:xfrm>
                <a:off x="7094992" y="2927482"/>
                <a:ext cx="29823" cy="350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8" name="išlîḋé">
              <a:extLst>
                <a:ext uri="{FF2B5EF4-FFF2-40B4-BE49-F238E27FC236}">
                  <a16:creationId xmlns:a16="http://schemas.microsoft.com/office/drawing/2014/main" id="{BB01435C-2045-4341-A94F-63E332B39E91}"/>
                </a:ext>
              </a:extLst>
            </p:cNvPr>
            <p:cNvGrpSpPr/>
            <p:nvPr/>
          </p:nvGrpSpPr>
          <p:grpSpPr>
            <a:xfrm>
              <a:off x="8212699" y="1856455"/>
              <a:ext cx="2182252" cy="4759979"/>
              <a:chOff x="8212699" y="1856454"/>
              <a:chExt cx="2182252" cy="4759979"/>
            </a:xfrm>
          </p:grpSpPr>
          <p:sp>
            <p:nvSpPr>
              <p:cNvPr id="99" name="îş1ídé">
                <a:extLst>
                  <a:ext uri="{FF2B5EF4-FFF2-40B4-BE49-F238E27FC236}">
                    <a16:creationId xmlns:a16="http://schemas.microsoft.com/office/drawing/2014/main" id="{B799EF7A-2EA6-401D-BD4E-AE787C3E753E}"/>
                  </a:ext>
                </a:extLst>
              </p:cNvPr>
              <p:cNvSpPr/>
              <p:nvPr/>
            </p:nvSpPr>
            <p:spPr bwMode="auto">
              <a:xfrm>
                <a:off x="8597803" y="6104259"/>
                <a:ext cx="1727130" cy="512174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iṣlíḑè">
                <a:extLst>
                  <a:ext uri="{FF2B5EF4-FFF2-40B4-BE49-F238E27FC236}">
                    <a16:creationId xmlns:a16="http://schemas.microsoft.com/office/drawing/2014/main" id="{AD7CCCE3-F5D6-422A-A413-A23C6817FC21}"/>
                  </a:ext>
                </a:extLst>
              </p:cNvPr>
              <p:cNvSpPr/>
              <p:nvPr/>
            </p:nvSpPr>
            <p:spPr bwMode="auto">
              <a:xfrm>
                <a:off x="8212699" y="4692214"/>
                <a:ext cx="282668" cy="145224"/>
              </a:xfrm>
              <a:custGeom>
                <a:avLst/>
                <a:gdLst>
                  <a:gd name="T0" fmla="*/ 42 w 105"/>
                  <a:gd name="T1" fmla="*/ 11 h 54"/>
                  <a:gd name="T2" fmla="*/ 12 w 105"/>
                  <a:gd name="T3" fmla="*/ 26 h 54"/>
                  <a:gd name="T4" fmla="*/ 66 w 105"/>
                  <a:gd name="T5" fmla="*/ 33 h 54"/>
                  <a:gd name="T6" fmla="*/ 75 w 105"/>
                  <a:gd name="T7" fmla="*/ 0 h 54"/>
                  <a:gd name="T8" fmla="*/ 57 w 105"/>
                  <a:gd name="T9" fmla="*/ 2 h 54"/>
                  <a:gd name="T10" fmla="*/ 42 w 105"/>
                  <a:gd name="T11" fmla="*/ 1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54">
                    <a:moveTo>
                      <a:pt x="42" y="11"/>
                    </a:moveTo>
                    <a:cubicBezTo>
                      <a:pt x="42" y="11"/>
                      <a:pt x="23" y="19"/>
                      <a:pt x="12" y="26"/>
                    </a:cubicBezTo>
                    <a:cubicBezTo>
                      <a:pt x="0" y="33"/>
                      <a:pt x="35" y="54"/>
                      <a:pt x="66" y="33"/>
                    </a:cubicBezTo>
                    <a:cubicBezTo>
                      <a:pt x="105" y="6"/>
                      <a:pt x="75" y="0"/>
                      <a:pt x="75" y="0"/>
                    </a:cubicBezTo>
                    <a:cubicBezTo>
                      <a:pt x="57" y="2"/>
                      <a:pt x="57" y="2"/>
                      <a:pt x="57" y="2"/>
                    </a:cubicBez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EF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î$líḓè">
                <a:extLst>
                  <a:ext uri="{FF2B5EF4-FFF2-40B4-BE49-F238E27FC236}">
                    <a16:creationId xmlns:a16="http://schemas.microsoft.com/office/drawing/2014/main" id="{8BC2E3E9-1167-475D-9C7A-A4314CE898C0}"/>
                  </a:ext>
                </a:extLst>
              </p:cNvPr>
              <p:cNvSpPr/>
              <p:nvPr/>
            </p:nvSpPr>
            <p:spPr bwMode="auto">
              <a:xfrm>
                <a:off x="8647075" y="6141862"/>
                <a:ext cx="443452" cy="334534"/>
              </a:xfrm>
              <a:custGeom>
                <a:avLst/>
                <a:gdLst>
                  <a:gd name="T0" fmla="*/ 63 w 165"/>
                  <a:gd name="T1" fmla="*/ 14 h 124"/>
                  <a:gd name="T2" fmla="*/ 45 w 165"/>
                  <a:gd name="T3" fmla="*/ 40 h 124"/>
                  <a:gd name="T4" fmla="*/ 4 w 165"/>
                  <a:gd name="T5" fmla="*/ 92 h 124"/>
                  <a:gd name="T6" fmla="*/ 113 w 165"/>
                  <a:gd name="T7" fmla="*/ 101 h 124"/>
                  <a:gd name="T8" fmla="*/ 137 w 165"/>
                  <a:gd name="T9" fmla="*/ 75 h 124"/>
                  <a:gd name="T10" fmla="*/ 165 w 165"/>
                  <a:gd name="T11" fmla="*/ 47 h 124"/>
                  <a:gd name="T12" fmla="*/ 137 w 165"/>
                  <a:gd name="T13" fmla="*/ 7 h 124"/>
                  <a:gd name="T14" fmla="*/ 101 w 165"/>
                  <a:gd name="T15" fmla="*/ 1 h 124"/>
                  <a:gd name="T16" fmla="*/ 63 w 165"/>
                  <a:gd name="T17" fmla="*/ 1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24">
                    <a:moveTo>
                      <a:pt x="63" y="14"/>
                    </a:moveTo>
                    <a:cubicBezTo>
                      <a:pt x="63" y="14"/>
                      <a:pt x="55" y="30"/>
                      <a:pt x="45" y="40"/>
                    </a:cubicBezTo>
                    <a:cubicBezTo>
                      <a:pt x="35" y="50"/>
                      <a:pt x="0" y="68"/>
                      <a:pt x="4" y="92"/>
                    </a:cubicBezTo>
                    <a:cubicBezTo>
                      <a:pt x="8" y="117"/>
                      <a:pt x="75" y="124"/>
                      <a:pt x="113" y="101"/>
                    </a:cubicBezTo>
                    <a:cubicBezTo>
                      <a:pt x="113" y="101"/>
                      <a:pt x="132" y="85"/>
                      <a:pt x="137" y="75"/>
                    </a:cubicBezTo>
                    <a:cubicBezTo>
                      <a:pt x="142" y="64"/>
                      <a:pt x="165" y="47"/>
                      <a:pt x="165" y="47"/>
                    </a:cubicBezTo>
                    <a:cubicBezTo>
                      <a:pt x="165" y="47"/>
                      <a:pt x="159" y="15"/>
                      <a:pt x="137" y="7"/>
                    </a:cubicBezTo>
                    <a:cubicBezTo>
                      <a:pt x="115" y="0"/>
                      <a:pt x="101" y="1"/>
                      <a:pt x="101" y="1"/>
                    </a:cubicBez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íṡļïḑe">
                <a:extLst>
                  <a:ext uri="{FF2B5EF4-FFF2-40B4-BE49-F238E27FC236}">
                    <a16:creationId xmlns:a16="http://schemas.microsoft.com/office/drawing/2014/main" id="{7D403A5F-4BC2-4128-B59E-07239E522C12}"/>
                  </a:ext>
                </a:extLst>
              </p:cNvPr>
              <p:cNvSpPr/>
              <p:nvPr/>
            </p:nvSpPr>
            <p:spPr bwMode="auto">
              <a:xfrm>
                <a:off x="9874997" y="5711376"/>
                <a:ext cx="342314" cy="490131"/>
              </a:xfrm>
              <a:custGeom>
                <a:avLst/>
                <a:gdLst>
                  <a:gd name="T0" fmla="*/ 10 w 127"/>
                  <a:gd name="T1" fmla="*/ 84 h 182"/>
                  <a:gd name="T2" fmla="*/ 33 w 127"/>
                  <a:gd name="T3" fmla="*/ 128 h 182"/>
                  <a:gd name="T4" fmla="*/ 80 w 127"/>
                  <a:gd name="T5" fmla="*/ 174 h 182"/>
                  <a:gd name="T6" fmla="*/ 120 w 127"/>
                  <a:gd name="T7" fmla="*/ 103 h 182"/>
                  <a:gd name="T8" fmla="*/ 91 w 127"/>
                  <a:gd name="T9" fmla="*/ 26 h 182"/>
                  <a:gd name="T10" fmla="*/ 77 w 127"/>
                  <a:gd name="T11" fmla="*/ 6 h 182"/>
                  <a:gd name="T12" fmla="*/ 36 w 127"/>
                  <a:gd name="T13" fmla="*/ 16 h 182"/>
                  <a:gd name="T14" fmla="*/ 20 w 127"/>
                  <a:gd name="T15" fmla="*/ 35 h 182"/>
                  <a:gd name="T16" fmla="*/ 14 w 127"/>
                  <a:gd name="T17" fmla="*/ 60 h 182"/>
                  <a:gd name="T18" fmla="*/ 0 w 127"/>
                  <a:gd name="T19" fmla="*/ 76 h 182"/>
                  <a:gd name="T20" fmla="*/ 10 w 127"/>
                  <a:gd name="T21" fmla="*/ 8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182">
                    <a:moveTo>
                      <a:pt x="10" y="84"/>
                    </a:moveTo>
                    <a:cubicBezTo>
                      <a:pt x="10" y="84"/>
                      <a:pt x="27" y="103"/>
                      <a:pt x="33" y="128"/>
                    </a:cubicBezTo>
                    <a:cubicBezTo>
                      <a:pt x="39" y="153"/>
                      <a:pt x="54" y="182"/>
                      <a:pt x="80" y="174"/>
                    </a:cubicBezTo>
                    <a:cubicBezTo>
                      <a:pt x="107" y="167"/>
                      <a:pt x="127" y="138"/>
                      <a:pt x="120" y="103"/>
                    </a:cubicBezTo>
                    <a:cubicBezTo>
                      <a:pt x="113" y="69"/>
                      <a:pt x="95" y="36"/>
                      <a:pt x="91" y="26"/>
                    </a:cubicBezTo>
                    <a:cubicBezTo>
                      <a:pt x="87" y="17"/>
                      <a:pt x="77" y="6"/>
                      <a:pt x="77" y="6"/>
                    </a:cubicBezTo>
                    <a:cubicBezTo>
                      <a:pt x="77" y="6"/>
                      <a:pt x="53" y="0"/>
                      <a:pt x="36" y="16"/>
                    </a:cubicBezTo>
                    <a:cubicBezTo>
                      <a:pt x="19" y="33"/>
                      <a:pt x="20" y="35"/>
                      <a:pt x="20" y="35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0" y="76"/>
                      <a:pt x="0" y="76"/>
                      <a:pt x="0" y="76"/>
                    </a:cubicBez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ïśḻiḑè">
                <a:extLst>
                  <a:ext uri="{FF2B5EF4-FFF2-40B4-BE49-F238E27FC236}">
                    <a16:creationId xmlns:a16="http://schemas.microsoft.com/office/drawing/2014/main" id="{03A81F54-73DE-465E-9C39-F0D855F55FA7}"/>
                  </a:ext>
                </a:extLst>
              </p:cNvPr>
              <p:cNvSpPr/>
              <p:nvPr/>
            </p:nvSpPr>
            <p:spPr bwMode="auto">
              <a:xfrm>
                <a:off x="8775443" y="5437784"/>
                <a:ext cx="175047" cy="671661"/>
              </a:xfrm>
              <a:custGeom>
                <a:avLst/>
                <a:gdLst>
                  <a:gd name="T0" fmla="*/ 6 w 65"/>
                  <a:gd name="T1" fmla="*/ 24 h 250"/>
                  <a:gd name="T2" fmla="*/ 20 w 65"/>
                  <a:gd name="T3" fmla="*/ 238 h 250"/>
                  <a:gd name="T4" fmla="*/ 65 w 65"/>
                  <a:gd name="T5" fmla="*/ 227 h 250"/>
                  <a:gd name="T6" fmla="*/ 47 w 65"/>
                  <a:gd name="T7" fmla="*/ 48 h 250"/>
                  <a:gd name="T8" fmla="*/ 35 w 65"/>
                  <a:gd name="T9" fmla="*/ 15 h 250"/>
                  <a:gd name="T10" fmla="*/ 6 w 65"/>
                  <a:gd name="T11" fmla="*/ 2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250">
                    <a:moveTo>
                      <a:pt x="6" y="24"/>
                    </a:moveTo>
                    <a:cubicBezTo>
                      <a:pt x="6" y="24"/>
                      <a:pt x="0" y="143"/>
                      <a:pt x="20" y="238"/>
                    </a:cubicBezTo>
                    <a:cubicBezTo>
                      <a:pt x="20" y="238"/>
                      <a:pt x="47" y="250"/>
                      <a:pt x="65" y="227"/>
                    </a:cubicBezTo>
                    <a:cubicBezTo>
                      <a:pt x="65" y="227"/>
                      <a:pt x="47" y="96"/>
                      <a:pt x="47" y="48"/>
                    </a:cubicBezTo>
                    <a:cubicBezTo>
                      <a:pt x="48" y="0"/>
                      <a:pt x="35" y="15"/>
                      <a:pt x="35" y="15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îṧlíḓe">
                <a:extLst>
                  <a:ext uri="{FF2B5EF4-FFF2-40B4-BE49-F238E27FC236}">
                    <a16:creationId xmlns:a16="http://schemas.microsoft.com/office/drawing/2014/main" id="{D737C38A-5D03-4993-A446-7C7AEF2E97C4}"/>
                  </a:ext>
                </a:extLst>
              </p:cNvPr>
              <p:cNvSpPr/>
              <p:nvPr/>
            </p:nvSpPr>
            <p:spPr bwMode="auto">
              <a:xfrm>
                <a:off x="9440621" y="5332756"/>
                <a:ext cx="422706" cy="540700"/>
              </a:xfrm>
              <a:custGeom>
                <a:avLst/>
                <a:gdLst>
                  <a:gd name="T0" fmla="*/ 0 w 157"/>
                  <a:gd name="T1" fmla="*/ 81 h 201"/>
                  <a:gd name="T2" fmla="*/ 134 w 157"/>
                  <a:gd name="T3" fmla="*/ 201 h 201"/>
                  <a:gd name="T4" fmla="*/ 148 w 157"/>
                  <a:gd name="T5" fmla="*/ 161 h 201"/>
                  <a:gd name="T6" fmla="*/ 44 w 157"/>
                  <a:gd name="T7" fmla="*/ 72 h 201"/>
                  <a:gd name="T8" fmla="*/ 8 w 157"/>
                  <a:gd name="T9" fmla="*/ 61 h 201"/>
                  <a:gd name="T10" fmla="*/ 0 w 157"/>
                  <a:gd name="T11" fmla="*/ 8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201">
                    <a:moveTo>
                      <a:pt x="0" y="81"/>
                    </a:moveTo>
                    <a:cubicBezTo>
                      <a:pt x="0" y="81"/>
                      <a:pt x="43" y="173"/>
                      <a:pt x="134" y="201"/>
                    </a:cubicBezTo>
                    <a:cubicBezTo>
                      <a:pt x="134" y="201"/>
                      <a:pt x="157" y="196"/>
                      <a:pt x="148" y="161"/>
                    </a:cubicBezTo>
                    <a:cubicBezTo>
                      <a:pt x="148" y="161"/>
                      <a:pt x="71" y="144"/>
                      <a:pt x="44" y="72"/>
                    </a:cubicBezTo>
                    <a:cubicBezTo>
                      <a:pt x="17" y="0"/>
                      <a:pt x="8" y="61"/>
                      <a:pt x="8" y="61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ïŝlïḑe">
                <a:extLst>
                  <a:ext uri="{FF2B5EF4-FFF2-40B4-BE49-F238E27FC236}">
                    <a16:creationId xmlns:a16="http://schemas.microsoft.com/office/drawing/2014/main" id="{F4D6DCC2-853F-4A9E-A36D-B8F7BFB4D29B}"/>
                  </a:ext>
                </a:extLst>
              </p:cNvPr>
              <p:cNvSpPr/>
              <p:nvPr/>
            </p:nvSpPr>
            <p:spPr bwMode="auto">
              <a:xfrm>
                <a:off x="9933346" y="4837438"/>
                <a:ext cx="302118" cy="370840"/>
              </a:xfrm>
              <a:custGeom>
                <a:avLst/>
                <a:gdLst>
                  <a:gd name="T0" fmla="*/ 99 w 112"/>
                  <a:gd name="T1" fmla="*/ 84 h 138"/>
                  <a:gd name="T2" fmla="*/ 110 w 112"/>
                  <a:gd name="T3" fmla="*/ 120 h 138"/>
                  <a:gd name="T4" fmla="*/ 95 w 112"/>
                  <a:gd name="T5" fmla="*/ 134 h 138"/>
                  <a:gd name="T6" fmla="*/ 78 w 112"/>
                  <a:gd name="T7" fmla="*/ 125 h 138"/>
                  <a:gd name="T8" fmla="*/ 54 w 112"/>
                  <a:gd name="T9" fmla="*/ 106 h 138"/>
                  <a:gd name="T10" fmla="*/ 44 w 112"/>
                  <a:gd name="T11" fmla="*/ 57 h 138"/>
                  <a:gd name="T12" fmla="*/ 10 w 112"/>
                  <a:gd name="T13" fmla="*/ 60 h 138"/>
                  <a:gd name="T14" fmla="*/ 3 w 112"/>
                  <a:gd name="T15" fmla="*/ 24 h 138"/>
                  <a:gd name="T16" fmla="*/ 16 w 112"/>
                  <a:gd name="T17" fmla="*/ 4 h 138"/>
                  <a:gd name="T18" fmla="*/ 68 w 112"/>
                  <a:gd name="T19" fmla="*/ 24 h 138"/>
                  <a:gd name="T20" fmla="*/ 83 w 112"/>
                  <a:gd name="T21" fmla="*/ 58 h 138"/>
                  <a:gd name="T22" fmla="*/ 99 w 112"/>
                  <a:gd name="T23" fmla="*/ 8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" h="138">
                    <a:moveTo>
                      <a:pt x="99" y="84"/>
                    </a:moveTo>
                    <a:cubicBezTo>
                      <a:pt x="99" y="84"/>
                      <a:pt x="105" y="110"/>
                      <a:pt x="110" y="120"/>
                    </a:cubicBezTo>
                    <a:cubicBezTo>
                      <a:pt x="110" y="120"/>
                      <a:pt x="112" y="138"/>
                      <a:pt x="95" y="134"/>
                    </a:cubicBezTo>
                    <a:cubicBezTo>
                      <a:pt x="78" y="131"/>
                      <a:pt x="78" y="125"/>
                      <a:pt x="78" y="125"/>
                    </a:cubicBezTo>
                    <a:cubicBezTo>
                      <a:pt x="78" y="125"/>
                      <a:pt x="57" y="124"/>
                      <a:pt x="54" y="106"/>
                    </a:cubicBezTo>
                    <a:cubicBezTo>
                      <a:pt x="50" y="88"/>
                      <a:pt x="58" y="64"/>
                      <a:pt x="44" y="57"/>
                    </a:cubicBezTo>
                    <a:cubicBezTo>
                      <a:pt x="30" y="50"/>
                      <a:pt x="15" y="52"/>
                      <a:pt x="10" y="60"/>
                    </a:cubicBezTo>
                    <a:cubicBezTo>
                      <a:pt x="5" y="67"/>
                      <a:pt x="0" y="27"/>
                      <a:pt x="3" y="24"/>
                    </a:cubicBezTo>
                    <a:cubicBezTo>
                      <a:pt x="5" y="21"/>
                      <a:pt x="13" y="7"/>
                      <a:pt x="16" y="4"/>
                    </a:cubicBezTo>
                    <a:cubicBezTo>
                      <a:pt x="19" y="0"/>
                      <a:pt x="68" y="24"/>
                      <a:pt x="68" y="24"/>
                    </a:cubicBezTo>
                    <a:cubicBezTo>
                      <a:pt x="83" y="58"/>
                      <a:pt x="83" y="58"/>
                      <a:pt x="83" y="58"/>
                    </a:cubicBezTo>
                    <a:lnTo>
                      <a:pt x="99" y="84"/>
                    </a:lnTo>
                    <a:close/>
                  </a:path>
                </a:pathLst>
              </a:custGeom>
              <a:solidFill>
                <a:srgbClr val="E5A5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iṩḻïďe">
                <a:extLst>
                  <a:ext uri="{FF2B5EF4-FFF2-40B4-BE49-F238E27FC236}">
                    <a16:creationId xmlns:a16="http://schemas.microsoft.com/office/drawing/2014/main" id="{FB866316-979F-4A3C-8DA7-9396F28B4580}"/>
                  </a:ext>
                </a:extLst>
              </p:cNvPr>
              <p:cNvSpPr/>
              <p:nvPr/>
            </p:nvSpPr>
            <p:spPr bwMode="auto">
              <a:xfrm>
                <a:off x="9977432" y="4847811"/>
                <a:ext cx="277482" cy="247659"/>
              </a:xfrm>
              <a:custGeom>
                <a:avLst/>
                <a:gdLst>
                  <a:gd name="T0" fmla="*/ 75 w 103"/>
                  <a:gd name="T1" fmla="*/ 44 h 92"/>
                  <a:gd name="T2" fmla="*/ 97 w 103"/>
                  <a:gd name="T3" fmla="*/ 74 h 92"/>
                  <a:gd name="T4" fmla="*/ 85 w 103"/>
                  <a:gd name="T5" fmla="*/ 90 h 92"/>
                  <a:gd name="T6" fmla="*/ 61 w 103"/>
                  <a:gd name="T7" fmla="*/ 80 h 92"/>
                  <a:gd name="T8" fmla="*/ 45 w 103"/>
                  <a:gd name="T9" fmla="*/ 44 h 92"/>
                  <a:gd name="T10" fmla="*/ 18 w 103"/>
                  <a:gd name="T11" fmla="*/ 17 h 92"/>
                  <a:gd name="T12" fmla="*/ 18 w 103"/>
                  <a:gd name="T13" fmla="*/ 0 h 92"/>
                  <a:gd name="T14" fmla="*/ 39 w 103"/>
                  <a:gd name="T15" fmla="*/ 5 h 92"/>
                  <a:gd name="T16" fmla="*/ 75 w 103"/>
                  <a:gd name="T17" fmla="*/ 29 h 92"/>
                  <a:gd name="T18" fmla="*/ 75 w 103"/>
                  <a:gd name="T19" fmla="*/ 4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92">
                    <a:moveTo>
                      <a:pt x="75" y="44"/>
                    </a:moveTo>
                    <a:cubicBezTo>
                      <a:pt x="75" y="44"/>
                      <a:pt x="87" y="63"/>
                      <a:pt x="97" y="74"/>
                    </a:cubicBezTo>
                    <a:cubicBezTo>
                      <a:pt x="103" y="80"/>
                      <a:pt x="95" y="88"/>
                      <a:pt x="85" y="90"/>
                    </a:cubicBezTo>
                    <a:cubicBezTo>
                      <a:pt x="77" y="92"/>
                      <a:pt x="67" y="90"/>
                      <a:pt x="61" y="80"/>
                    </a:cubicBezTo>
                    <a:cubicBezTo>
                      <a:pt x="47" y="58"/>
                      <a:pt x="45" y="44"/>
                      <a:pt x="45" y="44"/>
                    </a:cubicBezTo>
                    <a:cubicBezTo>
                      <a:pt x="45" y="44"/>
                      <a:pt x="35" y="19"/>
                      <a:pt x="18" y="17"/>
                    </a:cubicBezTo>
                    <a:cubicBezTo>
                      <a:pt x="0" y="15"/>
                      <a:pt x="18" y="0"/>
                      <a:pt x="18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75" y="29"/>
                      <a:pt x="75" y="29"/>
                      <a:pt x="75" y="29"/>
                    </a:cubicBezTo>
                    <a:lnTo>
                      <a:pt x="75" y="44"/>
                    </a:lnTo>
                    <a:close/>
                  </a:path>
                </a:pathLst>
              </a:custGeom>
              <a:solidFill>
                <a:srgbClr val="EF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işľíďé">
                <a:extLst>
                  <a:ext uri="{FF2B5EF4-FFF2-40B4-BE49-F238E27FC236}">
                    <a16:creationId xmlns:a16="http://schemas.microsoft.com/office/drawing/2014/main" id="{FA4478BE-7444-4607-BB12-A9996C0BC7C8}"/>
                  </a:ext>
                </a:extLst>
              </p:cNvPr>
              <p:cNvSpPr/>
              <p:nvPr/>
            </p:nvSpPr>
            <p:spPr bwMode="auto">
              <a:xfrm>
                <a:off x="8582243" y="1856454"/>
                <a:ext cx="1812708" cy="2658120"/>
              </a:xfrm>
              <a:custGeom>
                <a:avLst/>
                <a:gdLst>
                  <a:gd name="T0" fmla="*/ 72 w 673"/>
                  <a:gd name="T1" fmla="*/ 376 h 988"/>
                  <a:gd name="T2" fmla="*/ 8 w 673"/>
                  <a:gd name="T3" fmla="*/ 314 h 988"/>
                  <a:gd name="T4" fmla="*/ 71 w 673"/>
                  <a:gd name="T5" fmla="*/ 223 h 988"/>
                  <a:gd name="T6" fmla="*/ 338 w 673"/>
                  <a:gd name="T7" fmla="*/ 55 h 988"/>
                  <a:gd name="T8" fmla="*/ 487 w 673"/>
                  <a:gd name="T9" fmla="*/ 73 h 988"/>
                  <a:gd name="T10" fmla="*/ 588 w 673"/>
                  <a:gd name="T11" fmla="*/ 314 h 988"/>
                  <a:gd name="T12" fmla="*/ 664 w 673"/>
                  <a:gd name="T13" fmla="*/ 446 h 988"/>
                  <a:gd name="T14" fmla="*/ 587 w 673"/>
                  <a:gd name="T15" fmla="*/ 603 h 988"/>
                  <a:gd name="T16" fmla="*/ 644 w 673"/>
                  <a:gd name="T17" fmla="*/ 740 h 988"/>
                  <a:gd name="T18" fmla="*/ 553 w 673"/>
                  <a:gd name="T19" fmla="*/ 881 h 988"/>
                  <a:gd name="T20" fmla="*/ 503 w 673"/>
                  <a:gd name="T21" fmla="*/ 980 h 988"/>
                  <a:gd name="T22" fmla="*/ 503 w 673"/>
                  <a:gd name="T23" fmla="*/ 804 h 988"/>
                  <a:gd name="T24" fmla="*/ 479 w 673"/>
                  <a:gd name="T25" fmla="*/ 741 h 988"/>
                  <a:gd name="T26" fmla="*/ 422 w 673"/>
                  <a:gd name="T27" fmla="*/ 682 h 988"/>
                  <a:gd name="T28" fmla="*/ 361 w 673"/>
                  <a:gd name="T29" fmla="*/ 654 h 988"/>
                  <a:gd name="T30" fmla="*/ 324 w 673"/>
                  <a:gd name="T31" fmla="*/ 645 h 988"/>
                  <a:gd name="T32" fmla="*/ 205 w 673"/>
                  <a:gd name="T33" fmla="*/ 664 h 988"/>
                  <a:gd name="T34" fmla="*/ 155 w 673"/>
                  <a:gd name="T35" fmla="*/ 701 h 988"/>
                  <a:gd name="T36" fmla="*/ 84 w 673"/>
                  <a:gd name="T37" fmla="*/ 774 h 988"/>
                  <a:gd name="T38" fmla="*/ 52 w 673"/>
                  <a:gd name="T39" fmla="*/ 714 h 988"/>
                  <a:gd name="T40" fmla="*/ 48 w 673"/>
                  <a:gd name="T41" fmla="*/ 637 h 988"/>
                  <a:gd name="T42" fmla="*/ 85 w 673"/>
                  <a:gd name="T43" fmla="*/ 481 h 988"/>
                  <a:gd name="T44" fmla="*/ 88 w 673"/>
                  <a:gd name="T45" fmla="*/ 403 h 988"/>
                  <a:gd name="T46" fmla="*/ 72 w 673"/>
                  <a:gd name="T47" fmla="*/ 376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3" h="988">
                    <a:moveTo>
                      <a:pt x="72" y="376"/>
                    </a:moveTo>
                    <a:cubicBezTo>
                      <a:pt x="72" y="376"/>
                      <a:pt x="17" y="365"/>
                      <a:pt x="8" y="314"/>
                    </a:cubicBezTo>
                    <a:cubicBezTo>
                      <a:pt x="0" y="264"/>
                      <a:pt x="50" y="270"/>
                      <a:pt x="71" y="223"/>
                    </a:cubicBezTo>
                    <a:cubicBezTo>
                      <a:pt x="93" y="176"/>
                      <a:pt x="167" y="0"/>
                      <a:pt x="338" y="55"/>
                    </a:cubicBezTo>
                    <a:cubicBezTo>
                      <a:pt x="338" y="55"/>
                      <a:pt x="412" y="23"/>
                      <a:pt x="487" y="73"/>
                    </a:cubicBezTo>
                    <a:cubicBezTo>
                      <a:pt x="561" y="124"/>
                      <a:pt x="550" y="248"/>
                      <a:pt x="588" y="314"/>
                    </a:cubicBezTo>
                    <a:cubicBezTo>
                      <a:pt x="627" y="379"/>
                      <a:pt x="673" y="386"/>
                      <a:pt x="664" y="446"/>
                    </a:cubicBezTo>
                    <a:cubicBezTo>
                      <a:pt x="654" y="507"/>
                      <a:pt x="571" y="543"/>
                      <a:pt x="587" y="603"/>
                    </a:cubicBezTo>
                    <a:cubicBezTo>
                      <a:pt x="602" y="662"/>
                      <a:pt x="648" y="659"/>
                      <a:pt x="644" y="740"/>
                    </a:cubicBezTo>
                    <a:cubicBezTo>
                      <a:pt x="640" y="822"/>
                      <a:pt x="551" y="832"/>
                      <a:pt x="553" y="881"/>
                    </a:cubicBezTo>
                    <a:cubicBezTo>
                      <a:pt x="555" y="929"/>
                      <a:pt x="543" y="972"/>
                      <a:pt x="503" y="980"/>
                    </a:cubicBezTo>
                    <a:cubicBezTo>
                      <a:pt x="464" y="988"/>
                      <a:pt x="503" y="804"/>
                      <a:pt x="503" y="804"/>
                    </a:cubicBezTo>
                    <a:cubicBezTo>
                      <a:pt x="503" y="804"/>
                      <a:pt x="479" y="744"/>
                      <a:pt x="479" y="741"/>
                    </a:cubicBezTo>
                    <a:cubicBezTo>
                      <a:pt x="479" y="739"/>
                      <a:pt x="425" y="683"/>
                      <a:pt x="422" y="682"/>
                    </a:cubicBezTo>
                    <a:cubicBezTo>
                      <a:pt x="418" y="681"/>
                      <a:pt x="368" y="654"/>
                      <a:pt x="361" y="654"/>
                    </a:cubicBezTo>
                    <a:cubicBezTo>
                      <a:pt x="354" y="654"/>
                      <a:pt x="324" y="645"/>
                      <a:pt x="324" y="645"/>
                    </a:cubicBezTo>
                    <a:cubicBezTo>
                      <a:pt x="324" y="645"/>
                      <a:pt x="213" y="663"/>
                      <a:pt x="205" y="664"/>
                    </a:cubicBezTo>
                    <a:cubicBezTo>
                      <a:pt x="196" y="666"/>
                      <a:pt x="155" y="701"/>
                      <a:pt x="155" y="701"/>
                    </a:cubicBezTo>
                    <a:cubicBezTo>
                      <a:pt x="84" y="774"/>
                      <a:pt x="84" y="774"/>
                      <a:pt x="84" y="774"/>
                    </a:cubicBezTo>
                    <a:cubicBezTo>
                      <a:pt x="84" y="774"/>
                      <a:pt x="51" y="760"/>
                      <a:pt x="52" y="714"/>
                    </a:cubicBezTo>
                    <a:cubicBezTo>
                      <a:pt x="52" y="668"/>
                      <a:pt x="73" y="676"/>
                      <a:pt x="48" y="637"/>
                    </a:cubicBezTo>
                    <a:cubicBezTo>
                      <a:pt x="23" y="598"/>
                      <a:pt x="99" y="573"/>
                      <a:pt x="85" y="481"/>
                    </a:cubicBezTo>
                    <a:cubicBezTo>
                      <a:pt x="72" y="389"/>
                      <a:pt x="88" y="403"/>
                      <a:pt x="88" y="403"/>
                    </a:cubicBezTo>
                    <a:lnTo>
                      <a:pt x="72" y="376"/>
                    </a:ln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ïšľïḍé">
                <a:extLst>
                  <a:ext uri="{FF2B5EF4-FFF2-40B4-BE49-F238E27FC236}">
                    <a16:creationId xmlns:a16="http://schemas.microsoft.com/office/drawing/2014/main" id="{D5109405-ACEB-4745-BCE9-A889A0B6B587}"/>
                  </a:ext>
                </a:extLst>
              </p:cNvPr>
              <p:cNvSpPr/>
              <p:nvPr/>
            </p:nvSpPr>
            <p:spPr bwMode="auto">
              <a:xfrm>
                <a:off x="8945303" y="3392977"/>
                <a:ext cx="1185133" cy="1474284"/>
              </a:xfrm>
              <a:custGeom>
                <a:avLst/>
                <a:gdLst>
                  <a:gd name="T0" fmla="*/ 0 w 440"/>
                  <a:gd name="T1" fmla="*/ 151 h 548"/>
                  <a:gd name="T2" fmla="*/ 40 w 440"/>
                  <a:gd name="T3" fmla="*/ 79 h 548"/>
                  <a:gd name="T4" fmla="*/ 383 w 440"/>
                  <a:gd name="T5" fmla="*/ 138 h 548"/>
                  <a:gd name="T6" fmla="*/ 286 w 440"/>
                  <a:gd name="T7" fmla="*/ 506 h 548"/>
                  <a:gd name="T8" fmla="*/ 184 w 440"/>
                  <a:gd name="T9" fmla="*/ 528 h 548"/>
                  <a:gd name="T10" fmla="*/ 76 w 440"/>
                  <a:gd name="T11" fmla="*/ 439 h 548"/>
                  <a:gd name="T12" fmla="*/ 57 w 440"/>
                  <a:gd name="T13" fmla="*/ 367 h 548"/>
                  <a:gd name="T14" fmla="*/ 57 w 440"/>
                  <a:gd name="T15" fmla="*/ 336 h 548"/>
                  <a:gd name="T16" fmla="*/ 20 w 440"/>
                  <a:gd name="T17" fmla="*/ 301 h 548"/>
                  <a:gd name="T18" fmla="*/ 2 w 440"/>
                  <a:gd name="T19" fmla="*/ 200 h 548"/>
                  <a:gd name="T20" fmla="*/ 0 w 440"/>
                  <a:gd name="T21" fmla="*/ 151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0" h="548">
                    <a:moveTo>
                      <a:pt x="0" y="151"/>
                    </a:moveTo>
                    <a:cubicBezTo>
                      <a:pt x="0" y="151"/>
                      <a:pt x="6" y="99"/>
                      <a:pt x="40" y="79"/>
                    </a:cubicBezTo>
                    <a:cubicBezTo>
                      <a:pt x="75" y="58"/>
                      <a:pt x="278" y="0"/>
                      <a:pt x="383" y="138"/>
                    </a:cubicBezTo>
                    <a:cubicBezTo>
                      <a:pt x="383" y="138"/>
                      <a:pt x="440" y="371"/>
                      <a:pt x="286" y="506"/>
                    </a:cubicBezTo>
                    <a:cubicBezTo>
                      <a:pt x="286" y="506"/>
                      <a:pt x="246" y="548"/>
                      <a:pt x="184" y="528"/>
                    </a:cubicBezTo>
                    <a:cubicBezTo>
                      <a:pt x="122" y="508"/>
                      <a:pt x="76" y="439"/>
                      <a:pt x="76" y="439"/>
                    </a:cubicBezTo>
                    <a:cubicBezTo>
                      <a:pt x="57" y="367"/>
                      <a:pt x="57" y="367"/>
                      <a:pt x="57" y="367"/>
                    </a:cubicBezTo>
                    <a:cubicBezTo>
                      <a:pt x="57" y="336"/>
                      <a:pt x="57" y="336"/>
                      <a:pt x="57" y="336"/>
                    </a:cubicBezTo>
                    <a:cubicBezTo>
                      <a:pt x="20" y="301"/>
                      <a:pt x="20" y="301"/>
                      <a:pt x="20" y="301"/>
                    </a:cubicBezTo>
                    <a:cubicBezTo>
                      <a:pt x="2" y="200"/>
                      <a:pt x="2" y="200"/>
                      <a:pt x="2" y="200"/>
                    </a:cubicBez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6D0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î$1ïḑê">
                <a:extLst>
                  <a:ext uri="{FF2B5EF4-FFF2-40B4-BE49-F238E27FC236}">
                    <a16:creationId xmlns:a16="http://schemas.microsoft.com/office/drawing/2014/main" id="{D5E7C5E9-6523-4443-8502-9EEC3AE1E48C}"/>
                  </a:ext>
                </a:extLst>
              </p:cNvPr>
              <p:cNvSpPr/>
              <p:nvPr/>
            </p:nvSpPr>
            <p:spPr bwMode="auto">
              <a:xfrm>
                <a:off x="9699950" y="4194303"/>
                <a:ext cx="565337" cy="866158"/>
              </a:xfrm>
              <a:custGeom>
                <a:avLst/>
                <a:gdLst>
                  <a:gd name="T0" fmla="*/ 48 w 210"/>
                  <a:gd name="T1" fmla="*/ 42 h 322"/>
                  <a:gd name="T2" fmla="*/ 124 w 210"/>
                  <a:gd name="T3" fmla="*/ 219 h 322"/>
                  <a:gd name="T4" fmla="*/ 187 w 210"/>
                  <a:gd name="T5" fmla="*/ 263 h 322"/>
                  <a:gd name="T6" fmla="*/ 178 w 210"/>
                  <a:gd name="T7" fmla="*/ 287 h 322"/>
                  <a:gd name="T8" fmla="*/ 135 w 210"/>
                  <a:gd name="T9" fmla="*/ 264 h 322"/>
                  <a:gd name="T10" fmla="*/ 113 w 210"/>
                  <a:gd name="T11" fmla="*/ 275 h 322"/>
                  <a:gd name="T12" fmla="*/ 79 w 210"/>
                  <a:gd name="T13" fmla="*/ 320 h 322"/>
                  <a:gd name="T14" fmla="*/ 60 w 210"/>
                  <a:gd name="T15" fmla="*/ 300 h 322"/>
                  <a:gd name="T16" fmla="*/ 81 w 210"/>
                  <a:gd name="T17" fmla="*/ 261 h 322"/>
                  <a:gd name="T18" fmla="*/ 78 w 210"/>
                  <a:gd name="T19" fmla="*/ 228 h 322"/>
                  <a:gd name="T20" fmla="*/ 13 w 210"/>
                  <a:gd name="T21" fmla="*/ 49 h 322"/>
                  <a:gd name="T22" fmla="*/ 8 w 210"/>
                  <a:gd name="T23" fmla="*/ 16 h 322"/>
                  <a:gd name="T24" fmla="*/ 37 w 210"/>
                  <a:gd name="T25" fmla="*/ 21 h 322"/>
                  <a:gd name="T26" fmla="*/ 48 w 210"/>
                  <a:gd name="T27" fmla="*/ 4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0" h="322">
                    <a:moveTo>
                      <a:pt x="48" y="42"/>
                    </a:moveTo>
                    <a:cubicBezTo>
                      <a:pt x="48" y="42"/>
                      <a:pt x="91" y="161"/>
                      <a:pt x="124" y="219"/>
                    </a:cubicBezTo>
                    <a:cubicBezTo>
                      <a:pt x="124" y="219"/>
                      <a:pt x="163" y="255"/>
                      <a:pt x="187" y="263"/>
                    </a:cubicBezTo>
                    <a:cubicBezTo>
                      <a:pt x="210" y="272"/>
                      <a:pt x="200" y="284"/>
                      <a:pt x="178" y="287"/>
                    </a:cubicBezTo>
                    <a:cubicBezTo>
                      <a:pt x="157" y="290"/>
                      <a:pt x="135" y="264"/>
                      <a:pt x="135" y="264"/>
                    </a:cubicBezTo>
                    <a:cubicBezTo>
                      <a:pt x="135" y="264"/>
                      <a:pt x="119" y="258"/>
                      <a:pt x="113" y="275"/>
                    </a:cubicBezTo>
                    <a:cubicBezTo>
                      <a:pt x="107" y="292"/>
                      <a:pt x="99" y="318"/>
                      <a:pt x="79" y="320"/>
                    </a:cubicBezTo>
                    <a:cubicBezTo>
                      <a:pt x="58" y="322"/>
                      <a:pt x="55" y="306"/>
                      <a:pt x="60" y="300"/>
                    </a:cubicBezTo>
                    <a:cubicBezTo>
                      <a:pt x="64" y="294"/>
                      <a:pt x="83" y="276"/>
                      <a:pt x="81" y="261"/>
                    </a:cubicBezTo>
                    <a:cubicBezTo>
                      <a:pt x="78" y="246"/>
                      <a:pt x="76" y="232"/>
                      <a:pt x="78" y="228"/>
                    </a:cubicBezTo>
                    <a:cubicBezTo>
                      <a:pt x="78" y="228"/>
                      <a:pt x="27" y="99"/>
                      <a:pt x="13" y="49"/>
                    </a:cubicBezTo>
                    <a:cubicBezTo>
                      <a:pt x="0" y="0"/>
                      <a:pt x="8" y="16"/>
                      <a:pt x="8" y="16"/>
                    </a:cubicBezTo>
                    <a:cubicBezTo>
                      <a:pt x="37" y="21"/>
                      <a:pt x="37" y="21"/>
                      <a:pt x="37" y="21"/>
                    </a:cubicBezTo>
                    <a:lnTo>
                      <a:pt x="48" y="42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i$ľiḑe">
                <a:extLst>
                  <a:ext uri="{FF2B5EF4-FFF2-40B4-BE49-F238E27FC236}">
                    <a16:creationId xmlns:a16="http://schemas.microsoft.com/office/drawing/2014/main" id="{05CF0A0E-8C8F-42D7-B201-48D3B56D0630}"/>
                  </a:ext>
                </a:extLst>
              </p:cNvPr>
              <p:cNvSpPr/>
              <p:nvPr/>
            </p:nvSpPr>
            <p:spPr bwMode="auto">
              <a:xfrm>
                <a:off x="8587429" y="4815395"/>
                <a:ext cx="1203286" cy="800029"/>
              </a:xfrm>
              <a:custGeom>
                <a:avLst/>
                <a:gdLst>
                  <a:gd name="T0" fmla="*/ 44 w 447"/>
                  <a:gd name="T1" fmla="*/ 24 h 297"/>
                  <a:gd name="T2" fmla="*/ 0 w 447"/>
                  <a:gd name="T3" fmla="*/ 195 h 297"/>
                  <a:gd name="T4" fmla="*/ 207 w 447"/>
                  <a:gd name="T5" fmla="*/ 294 h 297"/>
                  <a:gd name="T6" fmla="*/ 447 w 447"/>
                  <a:gd name="T7" fmla="*/ 213 h 297"/>
                  <a:gd name="T8" fmla="*/ 358 w 447"/>
                  <a:gd name="T9" fmla="*/ 63 h 297"/>
                  <a:gd name="T10" fmla="*/ 264 w 447"/>
                  <a:gd name="T11" fmla="*/ 35 h 297"/>
                  <a:gd name="T12" fmla="*/ 144 w 447"/>
                  <a:gd name="T13" fmla="*/ 46 h 297"/>
                  <a:gd name="T14" fmla="*/ 68 w 447"/>
                  <a:gd name="T15" fmla="*/ 33 h 297"/>
                  <a:gd name="T16" fmla="*/ 44 w 447"/>
                  <a:gd name="T17" fmla="*/ 24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297">
                    <a:moveTo>
                      <a:pt x="44" y="24"/>
                    </a:moveTo>
                    <a:cubicBezTo>
                      <a:pt x="44" y="24"/>
                      <a:pt x="18" y="142"/>
                      <a:pt x="0" y="195"/>
                    </a:cubicBezTo>
                    <a:cubicBezTo>
                      <a:pt x="0" y="195"/>
                      <a:pt x="61" y="291"/>
                      <a:pt x="207" y="294"/>
                    </a:cubicBezTo>
                    <a:cubicBezTo>
                      <a:pt x="352" y="297"/>
                      <a:pt x="447" y="213"/>
                      <a:pt x="447" y="213"/>
                    </a:cubicBezTo>
                    <a:cubicBezTo>
                      <a:pt x="447" y="213"/>
                      <a:pt x="373" y="127"/>
                      <a:pt x="358" y="63"/>
                    </a:cubicBezTo>
                    <a:cubicBezTo>
                      <a:pt x="343" y="0"/>
                      <a:pt x="264" y="35"/>
                      <a:pt x="264" y="35"/>
                    </a:cubicBezTo>
                    <a:cubicBezTo>
                      <a:pt x="264" y="35"/>
                      <a:pt x="149" y="47"/>
                      <a:pt x="144" y="46"/>
                    </a:cubicBezTo>
                    <a:cubicBezTo>
                      <a:pt x="139" y="46"/>
                      <a:pt x="71" y="34"/>
                      <a:pt x="68" y="33"/>
                    </a:cubicBezTo>
                    <a:cubicBezTo>
                      <a:pt x="65" y="32"/>
                      <a:pt x="44" y="24"/>
                      <a:pt x="44" y="24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11" name="iṩḷíḑe">
                <a:extLst>
                  <a:ext uri="{FF2B5EF4-FFF2-40B4-BE49-F238E27FC236}">
                    <a16:creationId xmlns:a16="http://schemas.microsoft.com/office/drawing/2014/main" id="{A58F920F-B2B1-44A2-86C0-35B43374AAA1}"/>
                  </a:ext>
                </a:extLst>
              </p:cNvPr>
              <p:cNvSpPr/>
              <p:nvPr/>
            </p:nvSpPr>
            <p:spPr bwMode="auto">
              <a:xfrm>
                <a:off x="9242235" y="3521345"/>
                <a:ext cx="245066" cy="202276"/>
              </a:xfrm>
              <a:custGeom>
                <a:avLst/>
                <a:gdLst>
                  <a:gd name="T0" fmla="*/ 91 w 91"/>
                  <a:gd name="T1" fmla="*/ 8 h 75"/>
                  <a:gd name="T2" fmla="*/ 84 w 91"/>
                  <a:gd name="T3" fmla="*/ 44 h 75"/>
                  <a:gd name="T4" fmla="*/ 84 w 91"/>
                  <a:gd name="T5" fmla="*/ 48 h 75"/>
                  <a:gd name="T6" fmla="*/ 13 w 91"/>
                  <a:gd name="T7" fmla="*/ 69 h 75"/>
                  <a:gd name="T8" fmla="*/ 5 w 91"/>
                  <a:gd name="T9" fmla="*/ 53 h 75"/>
                  <a:gd name="T10" fmla="*/ 18 w 91"/>
                  <a:gd name="T11" fmla="*/ 20 h 75"/>
                  <a:gd name="T12" fmla="*/ 37 w 91"/>
                  <a:gd name="T13" fmla="*/ 8 h 75"/>
                  <a:gd name="T14" fmla="*/ 71 w 91"/>
                  <a:gd name="T15" fmla="*/ 0 h 75"/>
                  <a:gd name="T16" fmla="*/ 91 w 91"/>
                  <a:gd name="T17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75">
                    <a:moveTo>
                      <a:pt x="91" y="8"/>
                    </a:move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26" y="75"/>
                      <a:pt x="13" y="69"/>
                    </a:cubicBezTo>
                    <a:cubicBezTo>
                      <a:pt x="0" y="64"/>
                      <a:pt x="5" y="53"/>
                      <a:pt x="5" y="53"/>
                    </a:cubicBezTo>
                    <a:cubicBezTo>
                      <a:pt x="5" y="53"/>
                      <a:pt x="17" y="30"/>
                      <a:pt x="18" y="20"/>
                    </a:cubicBezTo>
                    <a:cubicBezTo>
                      <a:pt x="20" y="9"/>
                      <a:pt x="34" y="13"/>
                      <a:pt x="37" y="8"/>
                    </a:cubicBezTo>
                    <a:cubicBezTo>
                      <a:pt x="41" y="4"/>
                      <a:pt x="65" y="1"/>
                      <a:pt x="71" y="0"/>
                    </a:cubicBezTo>
                    <a:cubicBezTo>
                      <a:pt x="77" y="0"/>
                      <a:pt x="91" y="8"/>
                      <a:pt x="91" y="8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iSľïďé">
                <a:extLst>
                  <a:ext uri="{FF2B5EF4-FFF2-40B4-BE49-F238E27FC236}">
                    <a16:creationId xmlns:a16="http://schemas.microsoft.com/office/drawing/2014/main" id="{64B9940E-A61B-472D-BF15-7373B3234DE1}"/>
                  </a:ext>
                </a:extLst>
              </p:cNvPr>
              <p:cNvSpPr/>
              <p:nvPr/>
            </p:nvSpPr>
            <p:spPr bwMode="auto">
              <a:xfrm>
                <a:off x="8592616" y="2324543"/>
                <a:ext cx="1343323" cy="1291457"/>
              </a:xfrm>
              <a:custGeom>
                <a:avLst/>
                <a:gdLst>
                  <a:gd name="T0" fmla="*/ 80 w 499"/>
                  <a:gd name="T1" fmla="*/ 120 h 480"/>
                  <a:gd name="T2" fmla="*/ 245 w 499"/>
                  <a:gd name="T3" fmla="*/ 476 h 480"/>
                  <a:gd name="T4" fmla="*/ 412 w 499"/>
                  <a:gd name="T5" fmla="*/ 388 h 480"/>
                  <a:gd name="T6" fmla="*/ 499 w 499"/>
                  <a:gd name="T7" fmla="*/ 182 h 480"/>
                  <a:gd name="T8" fmla="*/ 455 w 499"/>
                  <a:gd name="T9" fmla="*/ 105 h 480"/>
                  <a:gd name="T10" fmla="*/ 295 w 499"/>
                  <a:gd name="T11" fmla="*/ 18 h 480"/>
                  <a:gd name="T12" fmla="*/ 221 w 499"/>
                  <a:gd name="T13" fmla="*/ 3 h 480"/>
                  <a:gd name="T14" fmla="*/ 151 w 499"/>
                  <a:gd name="T15" fmla="*/ 19 h 480"/>
                  <a:gd name="T16" fmla="*/ 114 w 499"/>
                  <a:gd name="T17" fmla="*/ 60 h 480"/>
                  <a:gd name="T18" fmla="*/ 80 w 499"/>
                  <a:gd name="T19" fmla="*/ 12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9" h="480">
                    <a:moveTo>
                      <a:pt x="80" y="120"/>
                    </a:moveTo>
                    <a:cubicBezTo>
                      <a:pt x="80" y="120"/>
                      <a:pt x="0" y="424"/>
                      <a:pt x="245" y="476"/>
                    </a:cubicBezTo>
                    <a:cubicBezTo>
                      <a:pt x="245" y="476"/>
                      <a:pt x="338" y="480"/>
                      <a:pt x="412" y="388"/>
                    </a:cubicBezTo>
                    <a:cubicBezTo>
                      <a:pt x="485" y="297"/>
                      <a:pt x="499" y="182"/>
                      <a:pt x="499" y="182"/>
                    </a:cubicBezTo>
                    <a:cubicBezTo>
                      <a:pt x="499" y="182"/>
                      <a:pt x="465" y="114"/>
                      <a:pt x="455" y="105"/>
                    </a:cubicBezTo>
                    <a:cubicBezTo>
                      <a:pt x="445" y="95"/>
                      <a:pt x="302" y="25"/>
                      <a:pt x="295" y="18"/>
                    </a:cubicBezTo>
                    <a:cubicBezTo>
                      <a:pt x="288" y="11"/>
                      <a:pt x="242" y="0"/>
                      <a:pt x="221" y="3"/>
                    </a:cubicBezTo>
                    <a:cubicBezTo>
                      <a:pt x="199" y="5"/>
                      <a:pt x="159" y="13"/>
                      <a:pt x="151" y="19"/>
                    </a:cubicBezTo>
                    <a:cubicBezTo>
                      <a:pt x="143" y="25"/>
                      <a:pt x="114" y="60"/>
                      <a:pt x="114" y="60"/>
                    </a:cubicBezTo>
                    <a:lnTo>
                      <a:pt x="80" y="120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iṡḻîḑê">
                <a:extLst>
                  <a:ext uri="{FF2B5EF4-FFF2-40B4-BE49-F238E27FC236}">
                    <a16:creationId xmlns:a16="http://schemas.microsoft.com/office/drawing/2014/main" id="{C2B6ADBD-4522-430F-AC35-466AF60D2CFD}"/>
                  </a:ext>
                </a:extLst>
              </p:cNvPr>
              <p:cNvSpPr/>
              <p:nvPr/>
            </p:nvSpPr>
            <p:spPr bwMode="auto">
              <a:xfrm>
                <a:off x="8752103" y="2211735"/>
                <a:ext cx="1325170" cy="1594872"/>
              </a:xfrm>
              <a:custGeom>
                <a:avLst/>
                <a:gdLst>
                  <a:gd name="T0" fmla="*/ 0 w 492"/>
                  <a:gd name="T1" fmla="*/ 185 h 593"/>
                  <a:gd name="T2" fmla="*/ 105 w 492"/>
                  <a:gd name="T3" fmla="*/ 56 h 593"/>
                  <a:gd name="T4" fmla="*/ 205 w 492"/>
                  <a:gd name="T5" fmla="*/ 124 h 593"/>
                  <a:gd name="T6" fmla="*/ 375 w 492"/>
                  <a:gd name="T7" fmla="*/ 243 h 593"/>
                  <a:gd name="T8" fmla="*/ 358 w 492"/>
                  <a:gd name="T9" fmla="*/ 379 h 593"/>
                  <a:gd name="T10" fmla="*/ 358 w 492"/>
                  <a:gd name="T11" fmla="*/ 470 h 593"/>
                  <a:gd name="T12" fmla="*/ 378 w 492"/>
                  <a:gd name="T13" fmla="*/ 514 h 593"/>
                  <a:gd name="T14" fmla="*/ 455 w 492"/>
                  <a:gd name="T15" fmla="*/ 577 h 593"/>
                  <a:gd name="T16" fmla="*/ 458 w 492"/>
                  <a:gd name="T17" fmla="*/ 590 h 593"/>
                  <a:gd name="T18" fmla="*/ 478 w 492"/>
                  <a:gd name="T19" fmla="*/ 587 h 593"/>
                  <a:gd name="T20" fmla="*/ 472 w 492"/>
                  <a:gd name="T21" fmla="*/ 518 h 593"/>
                  <a:gd name="T22" fmla="*/ 490 w 492"/>
                  <a:gd name="T23" fmla="*/ 281 h 593"/>
                  <a:gd name="T24" fmla="*/ 451 w 492"/>
                  <a:gd name="T25" fmla="*/ 156 h 593"/>
                  <a:gd name="T26" fmla="*/ 375 w 492"/>
                  <a:gd name="T27" fmla="*/ 61 h 593"/>
                  <a:gd name="T28" fmla="*/ 291 w 492"/>
                  <a:gd name="T29" fmla="*/ 18 h 593"/>
                  <a:gd name="T30" fmla="*/ 241 w 492"/>
                  <a:gd name="T31" fmla="*/ 8 h 593"/>
                  <a:gd name="T32" fmla="*/ 70 w 492"/>
                  <a:gd name="T33" fmla="*/ 27 h 593"/>
                  <a:gd name="T34" fmla="*/ 39 w 492"/>
                  <a:gd name="T35" fmla="*/ 61 h 593"/>
                  <a:gd name="T36" fmla="*/ 8 w 492"/>
                  <a:gd name="T37" fmla="*/ 141 h 593"/>
                  <a:gd name="T38" fmla="*/ 0 w 492"/>
                  <a:gd name="T39" fmla="*/ 185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2" h="593">
                    <a:moveTo>
                      <a:pt x="0" y="185"/>
                    </a:moveTo>
                    <a:cubicBezTo>
                      <a:pt x="0" y="185"/>
                      <a:pt x="79" y="124"/>
                      <a:pt x="105" y="56"/>
                    </a:cubicBezTo>
                    <a:cubicBezTo>
                      <a:pt x="105" y="56"/>
                      <a:pt x="129" y="113"/>
                      <a:pt x="205" y="124"/>
                    </a:cubicBezTo>
                    <a:cubicBezTo>
                      <a:pt x="281" y="136"/>
                      <a:pt x="352" y="173"/>
                      <a:pt x="375" y="243"/>
                    </a:cubicBezTo>
                    <a:cubicBezTo>
                      <a:pt x="393" y="298"/>
                      <a:pt x="379" y="339"/>
                      <a:pt x="358" y="379"/>
                    </a:cubicBezTo>
                    <a:cubicBezTo>
                      <a:pt x="337" y="420"/>
                      <a:pt x="332" y="434"/>
                      <a:pt x="358" y="470"/>
                    </a:cubicBezTo>
                    <a:cubicBezTo>
                      <a:pt x="383" y="505"/>
                      <a:pt x="378" y="514"/>
                      <a:pt x="378" y="514"/>
                    </a:cubicBezTo>
                    <a:cubicBezTo>
                      <a:pt x="378" y="514"/>
                      <a:pt x="421" y="533"/>
                      <a:pt x="455" y="577"/>
                    </a:cubicBezTo>
                    <a:cubicBezTo>
                      <a:pt x="457" y="579"/>
                      <a:pt x="458" y="590"/>
                      <a:pt x="458" y="590"/>
                    </a:cubicBezTo>
                    <a:cubicBezTo>
                      <a:pt x="458" y="590"/>
                      <a:pt x="474" y="593"/>
                      <a:pt x="478" y="587"/>
                    </a:cubicBezTo>
                    <a:cubicBezTo>
                      <a:pt x="482" y="580"/>
                      <a:pt x="472" y="524"/>
                      <a:pt x="472" y="518"/>
                    </a:cubicBezTo>
                    <a:cubicBezTo>
                      <a:pt x="472" y="512"/>
                      <a:pt x="488" y="293"/>
                      <a:pt x="490" y="281"/>
                    </a:cubicBezTo>
                    <a:cubicBezTo>
                      <a:pt x="492" y="269"/>
                      <a:pt x="460" y="178"/>
                      <a:pt x="451" y="156"/>
                    </a:cubicBezTo>
                    <a:cubicBezTo>
                      <a:pt x="441" y="133"/>
                      <a:pt x="408" y="85"/>
                      <a:pt x="375" y="61"/>
                    </a:cubicBezTo>
                    <a:cubicBezTo>
                      <a:pt x="342" y="37"/>
                      <a:pt x="315" y="25"/>
                      <a:pt x="291" y="18"/>
                    </a:cubicBezTo>
                    <a:cubicBezTo>
                      <a:pt x="266" y="12"/>
                      <a:pt x="263" y="16"/>
                      <a:pt x="241" y="8"/>
                    </a:cubicBezTo>
                    <a:cubicBezTo>
                      <a:pt x="219" y="0"/>
                      <a:pt x="73" y="25"/>
                      <a:pt x="70" y="27"/>
                    </a:cubicBezTo>
                    <a:cubicBezTo>
                      <a:pt x="68" y="29"/>
                      <a:pt x="39" y="58"/>
                      <a:pt x="39" y="61"/>
                    </a:cubicBezTo>
                    <a:cubicBezTo>
                      <a:pt x="39" y="65"/>
                      <a:pt x="14" y="133"/>
                      <a:pt x="8" y="141"/>
                    </a:cubicBezTo>
                    <a:cubicBezTo>
                      <a:pt x="3" y="150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îşlîḋè">
                <a:extLst>
                  <a:ext uri="{FF2B5EF4-FFF2-40B4-BE49-F238E27FC236}">
                    <a16:creationId xmlns:a16="http://schemas.microsoft.com/office/drawing/2014/main" id="{E14C7288-B312-47B1-9C50-3E5C4939F823}"/>
                  </a:ext>
                </a:extLst>
              </p:cNvPr>
              <p:cNvSpPr/>
              <p:nvPr/>
            </p:nvSpPr>
            <p:spPr bwMode="auto">
              <a:xfrm>
                <a:off x="9309660" y="2825047"/>
                <a:ext cx="105028" cy="130961"/>
              </a:xfrm>
              <a:custGeom>
                <a:avLst/>
                <a:gdLst>
                  <a:gd name="T0" fmla="*/ 38 w 39"/>
                  <a:gd name="T1" fmla="*/ 26 h 49"/>
                  <a:gd name="T2" fmla="*/ 17 w 39"/>
                  <a:gd name="T3" fmla="*/ 47 h 49"/>
                  <a:gd name="T4" fmla="*/ 2 w 39"/>
                  <a:gd name="T5" fmla="*/ 22 h 49"/>
                  <a:gd name="T6" fmla="*/ 22 w 39"/>
                  <a:gd name="T7" fmla="*/ 1 h 49"/>
                  <a:gd name="T8" fmla="*/ 38 w 39"/>
                  <a:gd name="T9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9">
                    <a:moveTo>
                      <a:pt x="38" y="26"/>
                    </a:moveTo>
                    <a:cubicBezTo>
                      <a:pt x="36" y="39"/>
                      <a:pt x="27" y="49"/>
                      <a:pt x="17" y="47"/>
                    </a:cubicBezTo>
                    <a:cubicBezTo>
                      <a:pt x="7" y="46"/>
                      <a:pt x="0" y="35"/>
                      <a:pt x="2" y="22"/>
                    </a:cubicBezTo>
                    <a:cubicBezTo>
                      <a:pt x="3" y="9"/>
                      <a:pt x="12" y="0"/>
                      <a:pt x="22" y="1"/>
                    </a:cubicBezTo>
                    <a:cubicBezTo>
                      <a:pt x="32" y="2"/>
                      <a:pt x="39" y="13"/>
                      <a:pt x="38" y="26"/>
                    </a:cubicBezTo>
                    <a:close/>
                  </a:path>
                </a:pathLst>
              </a:cu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iśḷiḓê">
                <a:extLst>
                  <a:ext uri="{FF2B5EF4-FFF2-40B4-BE49-F238E27FC236}">
                    <a16:creationId xmlns:a16="http://schemas.microsoft.com/office/drawing/2014/main" id="{A6D7C0C5-F540-4E33-9462-5B4FFCA482A0}"/>
                  </a:ext>
                </a:extLst>
              </p:cNvPr>
              <p:cNvSpPr/>
              <p:nvPr/>
            </p:nvSpPr>
            <p:spPr bwMode="auto">
              <a:xfrm>
                <a:off x="8902514" y="2805597"/>
                <a:ext cx="85578" cy="121885"/>
              </a:xfrm>
              <a:custGeom>
                <a:avLst/>
                <a:gdLst>
                  <a:gd name="T0" fmla="*/ 31 w 32"/>
                  <a:gd name="T1" fmla="*/ 24 h 45"/>
                  <a:gd name="T2" fmla="*/ 14 w 32"/>
                  <a:gd name="T3" fmla="*/ 44 h 45"/>
                  <a:gd name="T4" fmla="*/ 2 w 32"/>
                  <a:gd name="T5" fmla="*/ 20 h 45"/>
                  <a:gd name="T6" fmla="*/ 19 w 32"/>
                  <a:gd name="T7" fmla="*/ 1 h 45"/>
                  <a:gd name="T8" fmla="*/ 31 w 32"/>
                  <a:gd name="T9" fmla="*/ 2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5">
                    <a:moveTo>
                      <a:pt x="31" y="24"/>
                    </a:moveTo>
                    <a:cubicBezTo>
                      <a:pt x="29" y="36"/>
                      <a:pt x="22" y="45"/>
                      <a:pt x="14" y="44"/>
                    </a:cubicBezTo>
                    <a:cubicBezTo>
                      <a:pt x="6" y="43"/>
                      <a:pt x="0" y="32"/>
                      <a:pt x="2" y="20"/>
                    </a:cubicBezTo>
                    <a:cubicBezTo>
                      <a:pt x="3" y="9"/>
                      <a:pt x="11" y="0"/>
                      <a:pt x="19" y="1"/>
                    </a:cubicBezTo>
                    <a:cubicBezTo>
                      <a:pt x="27" y="2"/>
                      <a:pt x="32" y="12"/>
                      <a:pt x="31" y="24"/>
                    </a:cubicBezTo>
                    <a:close/>
                  </a:path>
                </a:pathLst>
              </a:cu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îşlíḋè">
                <a:extLst>
                  <a:ext uri="{FF2B5EF4-FFF2-40B4-BE49-F238E27FC236}">
                    <a16:creationId xmlns:a16="http://schemas.microsoft.com/office/drawing/2014/main" id="{38D733B9-754A-401C-BC14-7ABF81A69FE3}"/>
                  </a:ext>
                </a:extLst>
              </p:cNvPr>
              <p:cNvSpPr/>
              <p:nvPr/>
            </p:nvSpPr>
            <p:spPr bwMode="auto">
              <a:xfrm>
                <a:off x="9303177" y="2598134"/>
                <a:ext cx="159487" cy="94655"/>
              </a:xfrm>
              <a:custGeom>
                <a:avLst/>
                <a:gdLst>
                  <a:gd name="T0" fmla="*/ 0 w 59"/>
                  <a:gd name="T1" fmla="*/ 35 h 35"/>
                  <a:gd name="T2" fmla="*/ 14 w 59"/>
                  <a:gd name="T3" fmla="*/ 12 h 35"/>
                  <a:gd name="T4" fmla="*/ 59 w 59"/>
                  <a:gd name="T5" fmla="*/ 35 h 35"/>
                  <a:gd name="T6" fmla="*/ 0 w 59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35">
                    <a:moveTo>
                      <a:pt x="0" y="35"/>
                    </a:moveTo>
                    <a:cubicBezTo>
                      <a:pt x="0" y="35"/>
                      <a:pt x="5" y="20"/>
                      <a:pt x="14" y="12"/>
                    </a:cubicBezTo>
                    <a:cubicBezTo>
                      <a:pt x="14" y="12"/>
                      <a:pt x="47" y="0"/>
                      <a:pt x="59" y="35"/>
                    </a:cubicBezTo>
                    <a:cubicBezTo>
                      <a:pt x="59" y="35"/>
                      <a:pt x="30" y="11"/>
                      <a:pt x="0" y="35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ïṩlíḓè">
                <a:extLst>
                  <a:ext uri="{FF2B5EF4-FFF2-40B4-BE49-F238E27FC236}">
                    <a16:creationId xmlns:a16="http://schemas.microsoft.com/office/drawing/2014/main" id="{DAF215CE-3F25-43CD-8235-7BD43F132BFA}"/>
                  </a:ext>
                </a:extLst>
              </p:cNvPr>
              <p:cNvSpPr/>
              <p:nvPr/>
            </p:nvSpPr>
            <p:spPr bwMode="auto">
              <a:xfrm>
                <a:off x="8907700" y="2604618"/>
                <a:ext cx="102435" cy="85578"/>
              </a:xfrm>
              <a:custGeom>
                <a:avLst/>
                <a:gdLst>
                  <a:gd name="T0" fmla="*/ 38 w 38"/>
                  <a:gd name="T1" fmla="*/ 32 h 32"/>
                  <a:gd name="T2" fmla="*/ 31 w 38"/>
                  <a:gd name="T3" fmla="*/ 6 h 32"/>
                  <a:gd name="T4" fmla="*/ 0 w 38"/>
                  <a:gd name="T5" fmla="*/ 26 h 32"/>
                  <a:gd name="T6" fmla="*/ 38 w 38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2">
                    <a:moveTo>
                      <a:pt x="38" y="32"/>
                    </a:moveTo>
                    <a:cubicBezTo>
                      <a:pt x="38" y="32"/>
                      <a:pt x="38" y="18"/>
                      <a:pt x="31" y="6"/>
                    </a:cubicBezTo>
                    <a:cubicBezTo>
                      <a:pt x="31" y="6"/>
                      <a:pt x="9" y="0"/>
                      <a:pt x="0" y="26"/>
                    </a:cubicBezTo>
                    <a:cubicBezTo>
                      <a:pt x="0" y="26"/>
                      <a:pt x="21" y="7"/>
                      <a:pt x="38" y="32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íŝlîḓè">
                <a:extLst>
                  <a:ext uri="{FF2B5EF4-FFF2-40B4-BE49-F238E27FC236}">
                    <a16:creationId xmlns:a16="http://schemas.microsoft.com/office/drawing/2014/main" id="{920F6207-17FD-43F3-8583-1E13E2C6E605}"/>
                  </a:ext>
                </a:extLst>
              </p:cNvPr>
              <p:cNvSpPr/>
              <p:nvPr/>
            </p:nvSpPr>
            <p:spPr bwMode="auto">
              <a:xfrm>
                <a:off x="8902514" y="3002687"/>
                <a:ext cx="85578" cy="120588"/>
              </a:xfrm>
              <a:custGeom>
                <a:avLst/>
                <a:gdLst>
                  <a:gd name="T0" fmla="*/ 26 w 32"/>
                  <a:gd name="T1" fmla="*/ 0 h 45"/>
                  <a:gd name="T2" fmla="*/ 32 w 32"/>
                  <a:gd name="T3" fmla="*/ 45 h 45"/>
                  <a:gd name="T4" fmla="*/ 1 w 32"/>
                  <a:gd name="T5" fmla="*/ 24 h 45"/>
                  <a:gd name="T6" fmla="*/ 26 w 32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5">
                    <a:moveTo>
                      <a:pt x="26" y="0"/>
                    </a:moveTo>
                    <a:cubicBezTo>
                      <a:pt x="26" y="0"/>
                      <a:pt x="0" y="23"/>
                      <a:pt x="32" y="45"/>
                    </a:cubicBezTo>
                    <a:cubicBezTo>
                      <a:pt x="32" y="45"/>
                      <a:pt x="3" y="40"/>
                      <a:pt x="1" y="24"/>
                    </a:cubicBezTo>
                    <a:cubicBezTo>
                      <a:pt x="0" y="9"/>
                      <a:pt x="23" y="0"/>
                      <a:pt x="26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ïṡļíḑé">
                <a:extLst>
                  <a:ext uri="{FF2B5EF4-FFF2-40B4-BE49-F238E27FC236}">
                    <a16:creationId xmlns:a16="http://schemas.microsoft.com/office/drawing/2014/main" id="{43D7DACC-0BC6-49D8-A10E-610136DE6DAF}"/>
                  </a:ext>
                </a:extLst>
              </p:cNvPr>
              <p:cNvSpPr/>
              <p:nvPr/>
            </p:nvSpPr>
            <p:spPr bwMode="auto">
              <a:xfrm>
                <a:off x="9200742" y="3418910"/>
                <a:ext cx="149114" cy="97248"/>
              </a:xfrm>
              <a:custGeom>
                <a:avLst/>
                <a:gdLst>
                  <a:gd name="T0" fmla="*/ 0 w 55"/>
                  <a:gd name="T1" fmla="*/ 12 h 36"/>
                  <a:gd name="T2" fmla="*/ 55 w 55"/>
                  <a:gd name="T3" fmla="*/ 0 h 36"/>
                  <a:gd name="T4" fmla="*/ 0 w 55"/>
                  <a:gd name="T5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36">
                    <a:moveTo>
                      <a:pt x="0" y="12"/>
                    </a:moveTo>
                    <a:cubicBezTo>
                      <a:pt x="0" y="12"/>
                      <a:pt x="35" y="24"/>
                      <a:pt x="55" y="0"/>
                    </a:cubicBezTo>
                    <a:cubicBezTo>
                      <a:pt x="55" y="0"/>
                      <a:pt x="43" y="36"/>
                      <a:pt x="0" y="12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ïṥlíḍè">
                <a:extLst>
                  <a:ext uri="{FF2B5EF4-FFF2-40B4-BE49-F238E27FC236}">
                    <a16:creationId xmlns:a16="http://schemas.microsoft.com/office/drawing/2014/main" id="{1C252696-20AE-44A7-994E-CF467FC18CBA}"/>
                  </a:ext>
                </a:extLst>
              </p:cNvPr>
              <p:cNvSpPr/>
              <p:nvPr/>
            </p:nvSpPr>
            <p:spPr bwMode="auto">
              <a:xfrm>
                <a:off x="8687271" y="3613407"/>
                <a:ext cx="1273304" cy="1498920"/>
              </a:xfrm>
              <a:custGeom>
                <a:avLst/>
                <a:gdLst>
                  <a:gd name="T0" fmla="*/ 290 w 473"/>
                  <a:gd name="T1" fmla="*/ 10 h 557"/>
                  <a:gd name="T2" fmla="*/ 398 w 473"/>
                  <a:gd name="T3" fmla="*/ 55 h 557"/>
                  <a:gd name="T4" fmla="*/ 473 w 473"/>
                  <a:gd name="T5" fmla="*/ 206 h 557"/>
                  <a:gd name="T6" fmla="*/ 348 w 473"/>
                  <a:gd name="T7" fmla="*/ 258 h 557"/>
                  <a:gd name="T8" fmla="*/ 337 w 473"/>
                  <a:gd name="T9" fmla="*/ 208 h 557"/>
                  <a:gd name="T10" fmla="*/ 290 w 473"/>
                  <a:gd name="T11" fmla="*/ 330 h 557"/>
                  <a:gd name="T12" fmla="*/ 332 w 473"/>
                  <a:gd name="T13" fmla="*/ 505 h 557"/>
                  <a:gd name="T14" fmla="*/ 120 w 473"/>
                  <a:gd name="T15" fmla="*/ 533 h 557"/>
                  <a:gd name="T16" fmla="*/ 7 w 473"/>
                  <a:gd name="T17" fmla="*/ 471 h 557"/>
                  <a:gd name="T18" fmla="*/ 1 w 473"/>
                  <a:gd name="T19" fmla="*/ 450 h 557"/>
                  <a:gd name="T20" fmla="*/ 53 w 473"/>
                  <a:gd name="T21" fmla="*/ 212 h 557"/>
                  <a:gd name="T22" fmla="*/ 12 w 473"/>
                  <a:gd name="T23" fmla="*/ 147 h 557"/>
                  <a:gd name="T24" fmla="*/ 76 w 473"/>
                  <a:gd name="T25" fmla="*/ 69 h 557"/>
                  <a:gd name="T26" fmla="*/ 213 w 473"/>
                  <a:gd name="T27" fmla="*/ 15 h 557"/>
                  <a:gd name="T28" fmla="*/ 254 w 473"/>
                  <a:gd name="T29" fmla="*/ 13 h 557"/>
                  <a:gd name="T30" fmla="*/ 290 w 473"/>
                  <a:gd name="T31" fmla="*/ 1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3" h="557">
                    <a:moveTo>
                      <a:pt x="290" y="10"/>
                    </a:moveTo>
                    <a:cubicBezTo>
                      <a:pt x="290" y="10"/>
                      <a:pt x="351" y="46"/>
                      <a:pt x="398" y="55"/>
                    </a:cubicBezTo>
                    <a:cubicBezTo>
                      <a:pt x="398" y="55"/>
                      <a:pt x="431" y="167"/>
                      <a:pt x="473" y="206"/>
                    </a:cubicBezTo>
                    <a:cubicBezTo>
                      <a:pt x="473" y="206"/>
                      <a:pt x="439" y="291"/>
                      <a:pt x="348" y="258"/>
                    </a:cubicBezTo>
                    <a:cubicBezTo>
                      <a:pt x="348" y="258"/>
                      <a:pt x="342" y="216"/>
                      <a:pt x="337" y="208"/>
                    </a:cubicBezTo>
                    <a:cubicBezTo>
                      <a:pt x="337" y="208"/>
                      <a:pt x="294" y="249"/>
                      <a:pt x="290" y="330"/>
                    </a:cubicBezTo>
                    <a:cubicBezTo>
                      <a:pt x="287" y="411"/>
                      <a:pt x="316" y="484"/>
                      <a:pt x="332" y="505"/>
                    </a:cubicBezTo>
                    <a:cubicBezTo>
                      <a:pt x="332" y="505"/>
                      <a:pt x="240" y="557"/>
                      <a:pt x="120" y="533"/>
                    </a:cubicBezTo>
                    <a:cubicBezTo>
                      <a:pt x="45" y="518"/>
                      <a:pt x="17" y="490"/>
                      <a:pt x="7" y="471"/>
                    </a:cubicBezTo>
                    <a:cubicBezTo>
                      <a:pt x="0" y="459"/>
                      <a:pt x="1" y="450"/>
                      <a:pt x="1" y="450"/>
                    </a:cubicBezTo>
                    <a:cubicBezTo>
                      <a:pt x="1" y="450"/>
                      <a:pt x="53" y="298"/>
                      <a:pt x="53" y="212"/>
                    </a:cubicBezTo>
                    <a:cubicBezTo>
                      <a:pt x="53" y="212"/>
                      <a:pt x="14" y="191"/>
                      <a:pt x="12" y="147"/>
                    </a:cubicBezTo>
                    <a:cubicBezTo>
                      <a:pt x="12" y="147"/>
                      <a:pt x="66" y="85"/>
                      <a:pt x="76" y="69"/>
                    </a:cubicBezTo>
                    <a:cubicBezTo>
                      <a:pt x="93" y="44"/>
                      <a:pt x="192" y="29"/>
                      <a:pt x="213" y="15"/>
                    </a:cubicBezTo>
                    <a:cubicBezTo>
                      <a:pt x="234" y="0"/>
                      <a:pt x="254" y="13"/>
                      <a:pt x="254" y="13"/>
                    </a:cubicBezTo>
                    <a:lnTo>
                      <a:pt x="290" y="10"/>
                    </a:lnTo>
                    <a:close/>
                  </a:path>
                </a:pathLst>
              </a:custGeom>
              <a:solidFill>
                <a:srgbClr val="F1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íSlîḋê">
                <a:extLst>
                  <a:ext uri="{FF2B5EF4-FFF2-40B4-BE49-F238E27FC236}">
                    <a16:creationId xmlns:a16="http://schemas.microsoft.com/office/drawing/2014/main" id="{7E6B0029-A022-4598-8D8C-AE826C16E005}"/>
                  </a:ext>
                </a:extLst>
              </p:cNvPr>
              <p:cNvSpPr/>
              <p:nvPr/>
            </p:nvSpPr>
            <p:spPr bwMode="auto">
              <a:xfrm>
                <a:off x="9365416" y="3671755"/>
                <a:ext cx="264515" cy="837632"/>
              </a:xfrm>
              <a:custGeom>
                <a:avLst/>
                <a:gdLst>
                  <a:gd name="T0" fmla="*/ 60 w 98"/>
                  <a:gd name="T1" fmla="*/ 0 h 311"/>
                  <a:gd name="T2" fmla="*/ 9 w 98"/>
                  <a:gd name="T3" fmla="*/ 160 h 311"/>
                  <a:gd name="T4" fmla="*/ 38 w 98"/>
                  <a:gd name="T5" fmla="*/ 311 h 311"/>
                  <a:gd name="T6" fmla="*/ 59 w 98"/>
                  <a:gd name="T7" fmla="*/ 225 h 311"/>
                  <a:gd name="T8" fmla="*/ 98 w 98"/>
                  <a:gd name="T9" fmla="*/ 18 h 311"/>
                  <a:gd name="T10" fmla="*/ 60 w 98"/>
                  <a:gd name="T11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311">
                    <a:moveTo>
                      <a:pt x="60" y="0"/>
                    </a:moveTo>
                    <a:cubicBezTo>
                      <a:pt x="60" y="0"/>
                      <a:pt x="18" y="45"/>
                      <a:pt x="9" y="160"/>
                    </a:cubicBezTo>
                    <a:cubicBezTo>
                      <a:pt x="0" y="274"/>
                      <a:pt x="38" y="311"/>
                      <a:pt x="38" y="311"/>
                    </a:cubicBezTo>
                    <a:cubicBezTo>
                      <a:pt x="38" y="311"/>
                      <a:pt x="43" y="252"/>
                      <a:pt x="59" y="225"/>
                    </a:cubicBezTo>
                    <a:cubicBezTo>
                      <a:pt x="59" y="225"/>
                      <a:pt x="42" y="91"/>
                      <a:pt x="98" y="18"/>
                    </a:cubicBezTo>
                    <a:cubicBezTo>
                      <a:pt x="98" y="18"/>
                      <a:pt x="64" y="2"/>
                      <a:pt x="60" y="0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íŝ1îďe">
                <a:extLst>
                  <a:ext uri="{FF2B5EF4-FFF2-40B4-BE49-F238E27FC236}">
                    <a16:creationId xmlns:a16="http://schemas.microsoft.com/office/drawing/2014/main" id="{201F806A-EA8B-41F2-8129-D025D9EF8387}"/>
                  </a:ext>
                </a:extLst>
              </p:cNvPr>
              <p:cNvSpPr/>
              <p:nvPr/>
            </p:nvSpPr>
            <p:spPr bwMode="auto">
              <a:xfrm>
                <a:off x="8827309" y="3741774"/>
                <a:ext cx="155597" cy="497911"/>
              </a:xfrm>
              <a:custGeom>
                <a:avLst/>
                <a:gdLst>
                  <a:gd name="T0" fmla="*/ 58 w 58"/>
                  <a:gd name="T1" fmla="*/ 0 h 185"/>
                  <a:gd name="T2" fmla="*/ 0 w 58"/>
                  <a:gd name="T3" fmla="*/ 185 h 185"/>
                  <a:gd name="T4" fmla="*/ 1 w 58"/>
                  <a:gd name="T5" fmla="*/ 164 h 185"/>
                  <a:gd name="T6" fmla="*/ 39 w 58"/>
                  <a:gd name="T7" fmla="*/ 9 h 185"/>
                  <a:gd name="T8" fmla="*/ 58 w 58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85">
                    <a:moveTo>
                      <a:pt x="58" y="0"/>
                    </a:moveTo>
                    <a:cubicBezTo>
                      <a:pt x="58" y="0"/>
                      <a:pt x="9" y="125"/>
                      <a:pt x="0" y="185"/>
                    </a:cubicBezTo>
                    <a:cubicBezTo>
                      <a:pt x="1" y="164"/>
                      <a:pt x="1" y="164"/>
                      <a:pt x="1" y="164"/>
                    </a:cubicBezTo>
                    <a:cubicBezTo>
                      <a:pt x="1" y="164"/>
                      <a:pt x="17" y="45"/>
                      <a:pt x="39" y="9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îślïḋè">
                <a:extLst>
                  <a:ext uri="{FF2B5EF4-FFF2-40B4-BE49-F238E27FC236}">
                    <a16:creationId xmlns:a16="http://schemas.microsoft.com/office/drawing/2014/main" id="{7E57A54F-F13C-4974-BA99-6AF874CE6D37}"/>
                  </a:ext>
                </a:extLst>
              </p:cNvPr>
              <p:cNvSpPr/>
              <p:nvPr/>
            </p:nvSpPr>
            <p:spPr bwMode="auto">
              <a:xfrm>
                <a:off x="8794892" y="6021274"/>
                <a:ext cx="220429" cy="190607"/>
              </a:xfrm>
              <a:custGeom>
                <a:avLst/>
                <a:gdLst>
                  <a:gd name="T0" fmla="*/ 14 w 82"/>
                  <a:gd name="T1" fmla="*/ 9 h 71"/>
                  <a:gd name="T2" fmla="*/ 8 w 82"/>
                  <a:gd name="T3" fmla="*/ 59 h 71"/>
                  <a:gd name="T4" fmla="*/ 46 w 82"/>
                  <a:gd name="T5" fmla="*/ 64 h 71"/>
                  <a:gd name="T6" fmla="*/ 82 w 82"/>
                  <a:gd name="T7" fmla="*/ 57 h 71"/>
                  <a:gd name="T8" fmla="*/ 56 w 82"/>
                  <a:gd name="T9" fmla="*/ 2 h 71"/>
                  <a:gd name="T10" fmla="*/ 28 w 82"/>
                  <a:gd name="T11" fmla="*/ 2 h 71"/>
                  <a:gd name="T12" fmla="*/ 14 w 82"/>
                  <a:gd name="T13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1">
                    <a:moveTo>
                      <a:pt x="14" y="9"/>
                    </a:moveTo>
                    <a:cubicBezTo>
                      <a:pt x="14" y="9"/>
                      <a:pt x="0" y="16"/>
                      <a:pt x="8" y="59"/>
                    </a:cubicBezTo>
                    <a:cubicBezTo>
                      <a:pt x="8" y="59"/>
                      <a:pt x="29" y="57"/>
                      <a:pt x="46" y="64"/>
                    </a:cubicBezTo>
                    <a:cubicBezTo>
                      <a:pt x="64" y="71"/>
                      <a:pt x="82" y="58"/>
                      <a:pt x="82" y="57"/>
                    </a:cubicBezTo>
                    <a:cubicBezTo>
                      <a:pt x="82" y="57"/>
                      <a:pt x="79" y="4"/>
                      <a:pt x="56" y="2"/>
                    </a:cubicBezTo>
                    <a:cubicBezTo>
                      <a:pt x="34" y="0"/>
                      <a:pt x="28" y="2"/>
                      <a:pt x="28" y="2"/>
                    </a:cubicBez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E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iṥļîdè">
                <a:extLst>
                  <a:ext uri="{FF2B5EF4-FFF2-40B4-BE49-F238E27FC236}">
                    <a16:creationId xmlns:a16="http://schemas.microsoft.com/office/drawing/2014/main" id="{E2286FE4-31B1-496A-A043-B07B64ED216F}"/>
                  </a:ext>
                </a:extLst>
              </p:cNvPr>
              <p:cNvSpPr/>
              <p:nvPr/>
            </p:nvSpPr>
            <p:spPr bwMode="auto">
              <a:xfrm>
                <a:off x="9780342" y="5725639"/>
                <a:ext cx="220429" cy="212650"/>
              </a:xfrm>
              <a:custGeom>
                <a:avLst/>
                <a:gdLst>
                  <a:gd name="T0" fmla="*/ 0 w 82"/>
                  <a:gd name="T1" fmla="*/ 52 h 79"/>
                  <a:gd name="T2" fmla="*/ 45 w 82"/>
                  <a:gd name="T3" fmla="*/ 79 h 79"/>
                  <a:gd name="T4" fmla="*/ 52 w 82"/>
                  <a:gd name="T5" fmla="*/ 58 h 79"/>
                  <a:gd name="T6" fmla="*/ 71 w 82"/>
                  <a:gd name="T7" fmla="*/ 11 h 79"/>
                  <a:gd name="T8" fmla="*/ 30 w 82"/>
                  <a:gd name="T9" fmla="*/ 2 h 79"/>
                  <a:gd name="T10" fmla="*/ 6 w 82"/>
                  <a:gd name="T11" fmla="*/ 21 h 79"/>
                  <a:gd name="T12" fmla="*/ 0 w 82"/>
                  <a:gd name="T13" fmla="*/ 5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9">
                    <a:moveTo>
                      <a:pt x="0" y="52"/>
                    </a:moveTo>
                    <a:cubicBezTo>
                      <a:pt x="0" y="52"/>
                      <a:pt x="8" y="76"/>
                      <a:pt x="45" y="79"/>
                    </a:cubicBezTo>
                    <a:cubicBezTo>
                      <a:pt x="45" y="79"/>
                      <a:pt x="43" y="66"/>
                      <a:pt x="52" y="58"/>
                    </a:cubicBezTo>
                    <a:cubicBezTo>
                      <a:pt x="62" y="50"/>
                      <a:pt x="82" y="26"/>
                      <a:pt x="71" y="11"/>
                    </a:cubicBezTo>
                    <a:cubicBezTo>
                      <a:pt x="71" y="11"/>
                      <a:pt x="46" y="0"/>
                      <a:pt x="30" y="2"/>
                    </a:cubicBezTo>
                    <a:cubicBezTo>
                      <a:pt x="13" y="4"/>
                      <a:pt x="6" y="21"/>
                      <a:pt x="6" y="21"/>
                    </a:cubicBez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E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i$ľîḑé">
                <a:extLst>
                  <a:ext uri="{FF2B5EF4-FFF2-40B4-BE49-F238E27FC236}">
                    <a16:creationId xmlns:a16="http://schemas.microsoft.com/office/drawing/2014/main" id="{4862F31A-B15D-4ABA-B7BB-E2C41FADA8BD}"/>
                  </a:ext>
                </a:extLst>
              </p:cNvPr>
              <p:cNvSpPr/>
              <p:nvPr/>
            </p:nvSpPr>
            <p:spPr bwMode="auto">
              <a:xfrm>
                <a:off x="9034772" y="3265906"/>
                <a:ext cx="123181" cy="97248"/>
              </a:xfrm>
              <a:custGeom>
                <a:avLst/>
                <a:gdLst>
                  <a:gd name="T0" fmla="*/ 46 w 46"/>
                  <a:gd name="T1" fmla="*/ 9 h 36"/>
                  <a:gd name="T2" fmla="*/ 0 w 46"/>
                  <a:gd name="T3" fmla="*/ 0 h 36"/>
                  <a:gd name="T4" fmla="*/ 26 w 46"/>
                  <a:gd name="T5" fmla="*/ 36 h 36"/>
                  <a:gd name="T6" fmla="*/ 46 w 46"/>
                  <a:gd name="T7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6">
                    <a:moveTo>
                      <a:pt x="46" y="9"/>
                    </a:moveTo>
                    <a:cubicBezTo>
                      <a:pt x="25" y="9"/>
                      <a:pt x="9" y="4"/>
                      <a:pt x="0" y="0"/>
                    </a:cubicBezTo>
                    <a:cubicBezTo>
                      <a:pt x="5" y="11"/>
                      <a:pt x="13" y="25"/>
                      <a:pt x="26" y="36"/>
                    </a:cubicBezTo>
                    <a:cubicBezTo>
                      <a:pt x="29" y="23"/>
                      <a:pt x="38" y="15"/>
                      <a:pt x="46" y="9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iṡ1ïdé">
                <a:extLst>
                  <a:ext uri="{FF2B5EF4-FFF2-40B4-BE49-F238E27FC236}">
                    <a16:creationId xmlns:a16="http://schemas.microsoft.com/office/drawing/2014/main" id="{052D4DC8-364D-4EEC-91CA-C4CB5AB99C51}"/>
                  </a:ext>
                </a:extLst>
              </p:cNvPr>
              <p:cNvSpPr/>
              <p:nvPr/>
            </p:nvSpPr>
            <p:spPr bwMode="auto">
              <a:xfrm>
                <a:off x="9104790" y="3241270"/>
                <a:ext cx="270999" cy="159487"/>
              </a:xfrm>
              <a:custGeom>
                <a:avLst/>
                <a:gdLst>
                  <a:gd name="T0" fmla="*/ 20 w 101"/>
                  <a:gd name="T1" fmla="*/ 18 h 59"/>
                  <a:gd name="T2" fmla="*/ 0 w 101"/>
                  <a:gd name="T3" fmla="*/ 45 h 59"/>
                  <a:gd name="T4" fmla="*/ 44 w 101"/>
                  <a:gd name="T5" fmla="*/ 58 h 59"/>
                  <a:gd name="T6" fmla="*/ 101 w 101"/>
                  <a:gd name="T7" fmla="*/ 0 h 59"/>
                  <a:gd name="T8" fmla="*/ 20 w 101"/>
                  <a:gd name="T9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59">
                    <a:moveTo>
                      <a:pt x="20" y="18"/>
                    </a:moveTo>
                    <a:cubicBezTo>
                      <a:pt x="12" y="24"/>
                      <a:pt x="3" y="32"/>
                      <a:pt x="0" y="45"/>
                    </a:cubicBezTo>
                    <a:cubicBezTo>
                      <a:pt x="11" y="53"/>
                      <a:pt x="25" y="59"/>
                      <a:pt x="44" y="58"/>
                    </a:cubicBezTo>
                    <a:cubicBezTo>
                      <a:pt x="82" y="57"/>
                      <a:pt x="96" y="24"/>
                      <a:pt x="101" y="0"/>
                    </a:cubicBezTo>
                    <a:cubicBezTo>
                      <a:pt x="71" y="16"/>
                      <a:pt x="42" y="19"/>
                      <a:pt x="20" y="18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iŝľíḋe">
                <a:extLst>
                  <a:ext uri="{FF2B5EF4-FFF2-40B4-BE49-F238E27FC236}">
                    <a16:creationId xmlns:a16="http://schemas.microsoft.com/office/drawing/2014/main" id="{99C33E4C-5A35-4B84-8FA5-D10F88CC479D}"/>
                  </a:ext>
                </a:extLst>
              </p:cNvPr>
              <p:cNvSpPr/>
              <p:nvPr/>
            </p:nvSpPr>
            <p:spPr bwMode="auto">
              <a:xfrm>
                <a:off x="9017915" y="3171251"/>
                <a:ext cx="366950" cy="119291"/>
              </a:xfrm>
              <a:custGeom>
                <a:avLst/>
                <a:gdLst>
                  <a:gd name="T0" fmla="*/ 66 w 136"/>
                  <a:gd name="T1" fmla="*/ 37 h 44"/>
                  <a:gd name="T2" fmla="*/ 135 w 136"/>
                  <a:gd name="T3" fmla="*/ 11 h 44"/>
                  <a:gd name="T4" fmla="*/ 136 w 136"/>
                  <a:gd name="T5" fmla="*/ 0 h 44"/>
                  <a:gd name="T6" fmla="*/ 0 w 136"/>
                  <a:gd name="T7" fmla="*/ 18 h 44"/>
                  <a:gd name="T8" fmla="*/ 6 w 136"/>
                  <a:gd name="T9" fmla="*/ 35 h 44"/>
                  <a:gd name="T10" fmla="*/ 52 w 136"/>
                  <a:gd name="T11" fmla="*/ 44 h 44"/>
                  <a:gd name="T12" fmla="*/ 66 w 136"/>
                  <a:gd name="T13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44">
                    <a:moveTo>
                      <a:pt x="66" y="37"/>
                    </a:moveTo>
                    <a:cubicBezTo>
                      <a:pt x="135" y="11"/>
                      <a:pt x="135" y="11"/>
                      <a:pt x="135" y="11"/>
                    </a:cubicBezTo>
                    <a:cubicBezTo>
                      <a:pt x="136" y="4"/>
                      <a:pt x="136" y="0"/>
                      <a:pt x="136" y="0"/>
                    </a:cubicBezTo>
                    <a:cubicBezTo>
                      <a:pt x="73" y="38"/>
                      <a:pt x="0" y="18"/>
                      <a:pt x="0" y="18"/>
                    </a:cubicBezTo>
                    <a:cubicBezTo>
                      <a:pt x="0" y="18"/>
                      <a:pt x="2" y="25"/>
                      <a:pt x="6" y="35"/>
                    </a:cubicBezTo>
                    <a:cubicBezTo>
                      <a:pt x="15" y="39"/>
                      <a:pt x="31" y="44"/>
                      <a:pt x="52" y="44"/>
                    </a:cubicBezTo>
                    <a:cubicBezTo>
                      <a:pt x="59" y="39"/>
                      <a:pt x="66" y="37"/>
                      <a:pt x="66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iṩľîḓè">
                <a:extLst>
                  <a:ext uri="{FF2B5EF4-FFF2-40B4-BE49-F238E27FC236}">
                    <a16:creationId xmlns:a16="http://schemas.microsoft.com/office/drawing/2014/main" id="{9B81BA67-B2C5-44BC-A680-BCA8FE51255B}"/>
                  </a:ext>
                </a:extLst>
              </p:cNvPr>
              <p:cNvSpPr/>
              <p:nvPr/>
            </p:nvSpPr>
            <p:spPr bwMode="auto">
              <a:xfrm>
                <a:off x="9157953" y="3201074"/>
                <a:ext cx="224319" cy="92062"/>
              </a:xfrm>
              <a:custGeom>
                <a:avLst/>
                <a:gdLst>
                  <a:gd name="T0" fmla="*/ 14 w 83"/>
                  <a:gd name="T1" fmla="*/ 26 h 34"/>
                  <a:gd name="T2" fmla="*/ 0 w 83"/>
                  <a:gd name="T3" fmla="*/ 33 h 34"/>
                  <a:gd name="T4" fmla="*/ 81 w 83"/>
                  <a:gd name="T5" fmla="*/ 15 h 34"/>
                  <a:gd name="T6" fmla="*/ 83 w 83"/>
                  <a:gd name="T7" fmla="*/ 0 h 34"/>
                  <a:gd name="T8" fmla="*/ 14 w 83"/>
                  <a:gd name="T9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34">
                    <a:moveTo>
                      <a:pt x="14" y="26"/>
                    </a:moveTo>
                    <a:cubicBezTo>
                      <a:pt x="14" y="26"/>
                      <a:pt x="7" y="28"/>
                      <a:pt x="0" y="33"/>
                    </a:cubicBezTo>
                    <a:cubicBezTo>
                      <a:pt x="22" y="34"/>
                      <a:pt x="51" y="31"/>
                      <a:pt x="81" y="15"/>
                    </a:cubicBezTo>
                    <a:cubicBezTo>
                      <a:pt x="82" y="9"/>
                      <a:pt x="83" y="4"/>
                      <a:pt x="83" y="0"/>
                    </a:cubicBez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íşlïḋê">
                <a:extLst>
                  <a:ext uri="{FF2B5EF4-FFF2-40B4-BE49-F238E27FC236}">
                    <a16:creationId xmlns:a16="http://schemas.microsoft.com/office/drawing/2014/main" id="{CD25C81E-A766-49DD-8A36-5B4BF8B3B851}"/>
                  </a:ext>
                </a:extLst>
              </p:cNvPr>
              <p:cNvSpPr/>
              <p:nvPr/>
            </p:nvSpPr>
            <p:spPr bwMode="auto">
              <a:xfrm>
                <a:off x="8923260" y="2819861"/>
                <a:ext cx="22043" cy="285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îṧḻîḍe">
                <a:extLst>
                  <a:ext uri="{FF2B5EF4-FFF2-40B4-BE49-F238E27FC236}">
                    <a16:creationId xmlns:a16="http://schemas.microsoft.com/office/drawing/2014/main" id="{D05E476D-D906-4908-8C56-CCC855A81CFD}"/>
                  </a:ext>
                </a:extLst>
              </p:cNvPr>
              <p:cNvSpPr/>
              <p:nvPr/>
            </p:nvSpPr>
            <p:spPr bwMode="auto">
              <a:xfrm>
                <a:off x="9333000" y="2840607"/>
                <a:ext cx="22043" cy="324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06" name="íślïḑé">
            <a:extLst>
              <a:ext uri="{FF2B5EF4-FFF2-40B4-BE49-F238E27FC236}">
                <a16:creationId xmlns:a16="http://schemas.microsoft.com/office/drawing/2014/main" id="{323E7CD2-839B-47E4-A662-5BD9A6E37722}"/>
              </a:ext>
            </a:extLst>
          </p:cNvPr>
          <p:cNvGrpSpPr/>
          <p:nvPr/>
        </p:nvGrpSpPr>
        <p:grpSpPr>
          <a:xfrm>
            <a:off x="938866" y="2253884"/>
            <a:ext cx="2371049" cy="1648303"/>
            <a:chOff x="673888" y="2388353"/>
            <a:chExt cx="2440195" cy="1648303"/>
          </a:xfrm>
        </p:grpSpPr>
        <p:sp>
          <p:nvSpPr>
            <p:cNvPr id="207" name="íşḷïďé">
              <a:extLst>
                <a:ext uri="{FF2B5EF4-FFF2-40B4-BE49-F238E27FC236}">
                  <a16:creationId xmlns:a16="http://schemas.microsoft.com/office/drawing/2014/main" id="{677759F8-C33E-491C-8708-5A0715EBF2F1}"/>
                </a:ext>
              </a:extLst>
            </p:cNvPr>
            <p:cNvSpPr txBox="1"/>
            <p:nvPr/>
          </p:nvSpPr>
          <p:spPr>
            <a:xfrm>
              <a:off x="1101897" y="2388353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rgbClr val="FF0066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210" name="íS1ïḑè">
              <a:extLst>
                <a:ext uri="{FF2B5EF4-FFF2-40B4-BE49-F238E27FC236}">
                  <a16:creationId xmlns:a16="http://schemas.microsoft.com/office/drawing/2014/main" id="{C9F3E9FD-2791-458C-97E5-6AD6597A8920}"/>
                </a:ext>
              </a:extLst>
            </p:cNvPr>
            <p:cNvSpPr txBox="1"/>
            <p:nvPr/>
          </p:nvSpPr>
          <p:spPr bwMode="auto">
            <a:xfrm>
              <a:off x="673888" y="3697190"/>
              <a:ext cx="2440195" cy="33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altLang="zh-CN" b="1" dirty="0" err="1"/>
                <a:t>Saludo</a:t>
              </a:r>
              <a:endParaRPr lang="zh-CN" altLang="en-US" sz="1800" b="1" dirty="0"/>
            </a:p>
          </p:txBody>
        </p:sp>
      </p:grpSp>
      <p:sp>
        <p:nvSpPr>
          <p:cNvPr id="212" name="îṩḻíḍè">
            <a:extLst>
              <a:ext uri="{FF2B5EF4-FFF2-40B4-BE49-F238E27FC236}">
                <a16:creationId xmlns:a16="http://schemas.microsoft.com/office/drawing/2014/main" id="{78BDF533-4A1C-434A-96BA-36EA5E358E9C}"/>
              </a:ext>
            </a:extLst>
          </p:cNvPr>
          <p:cNvSpPr txBox="1"/>
          <p:nvPr/>
        </p:nvSpPr>
        <p:spPr>
          <a:xfrm>
            <a:off x="7922674" y="2481899"/>
            <a:ext cx="1539286" cy="1584176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altLang="zh-CN" sz="7200" dirty="0">
                <a:solidFill>
                  <a:srgbClr val="9DB900"/>
                </a:solidFill>
                <a:latin typeface="Impact" panose="020B0806030902050204" pitchFamily="34" charset="0"/>
              </a:rPr>
              <a:t>03</a:t>
            </a:r>
          </a:p>
        </p:txBody>
      </p:sp>
      <p:grpSp>
        <p:nvGrpSpPr>
          <p:cNvPr id="216" name="iṡḻîḍè">
            <a:extLst>
              <a:ext uri="{FF2B5EF4-FFF2-40B4-BE49-F238E27FC236}">
                <a16:creationId xmlns:a16="http://schemas.microsoft.com/office/drawing/2014/main" id="{3F810499-AFAF-4761-A154-429547057560}"/>
              </a:ext>
            </a:extLst>
          </p:cNvPr>
          <p:cNvGrpSpPr/>
          <p:nvPr/>
        </p:nvGrpSpPr>
        <p:grpSpPr>
          <a:xfrm>
            <a:off x="4343093" y="3497763"/>
            <a:ext cx="2097004" cy="1612275"/>
            <a:chOff x="3560367" y="2708867"/>
            <a:chExt cx="2158158" cy="1612275"/>
          </a:xfrm>
        </p:grpSpPr>
        <p:sp>
          <p:nvSpPr>
            <p:cNvPr id="217" name="íşľîḍé">
              <a:extLst>
                <a:ext uri="{FF2B5EF4-FFF2-40B4-BE49-F238E27FC236}">
                  <a16:creationId xmlns:a16="http://schemas.microsoft.com/office/drawing/2014/main" id="{3B5A64EB-CF11-408D-9DE2-26C59C9EE24D}"/>
                </a:ext>
              </a:extLst>
            </p:cNvPr>
            <p:cNvSpPr txBox="1"/>
            <p:nvPr/>
          </p:nvSpPr>
          <p:spPr>
            <a:xfrm>
              <a:off x="3745383" y="2736966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rgbClr val="FFFF00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220" name="iśḷïdè">
              <a:extLst>
                <a:ext uri="{FF2B5EF4-FFF2-40B4-BE49-F238E27FC236}">
                  <a16:creationId xmlns:a16="http://schemas.microsoft.com/office/drawing/2014/main" id="{7DB18380-3E6F-4D76-B11F-FF5A844EB5DD}"/>
                </a:ext>
              </a:extLst>
            </p:cNvPr>
            <p:cNvSpPr txBox="1"/>
            <p:nvPr/>
          </p:nvSpPr>
          <p:spPr bwMode="auto">
            <a:xfrm>
              <a:off x="3560367" y="2708867"/>
              <a:ext cx="2158158" cy="80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altLang="zh-CN" b="1" dirty="0"/>
                <a:t>Convivencia y </a:t>
              </a:r>
              <a:r>
                <a:rPr lang="en-US" altLang="zh-CN" b="1" dirty="0" err="1"/>
                <a:t>ciudadanía</a:t>
              </a:r>
              <a:r>
                <a:rPr lang="en-US" altLang="zh-CN" b="1" dirty="0"/>
                <a:t> </a:t>
              </a:r>
            </a:p>
            <a:p>
              <a:pPr algn="ctr">
                <a:lnSpc>
                  <a:spcPct val="110000"/>
                </a:lnSpc>
                <a:spcBef>
                  <a:spcPct val="0"/>
                </a:spcBef>
                <a:buNone/>
              </a:pPr>
              <a:endParaRPr lang="zh-CN" altLang="en-US" sz="1800" b="1" dirty="0"/>
            </a:p>
          </p:txBody>
        </p:sp>
      </p:grpSp>
      <p:grpSp>
        <p:nvGrpSpPr>
          <p:cNvPr id="221" name="îšḷïḓe">
            <a:extLst>
              <a:ext uri="{FF2B5EF4-FFF2-40B4-BE49-F238E27FC236}">
                <a16:creationId xmlns:a16="http://schemas.microsoft.com/office/drawing/2014/main" id="{44B516B9-A0C9-4DDE-BC71-47FBCB21575D}"/>
              </a:ext>
            </a:extLst>
          </p:cNvPr>
          <p:cNvGrpSpPr/>
          <p:nvPr/>
        </p:nvGrpSpPr>
        <p:grpSpPr>
          <a:xfrm>
            <a:off x="7720522" y="3317485"/>
            <a:ext cx="4042539" cy="2048870"/>
            <a:chOff x="5458735" y="3218872"/>
            <a:chExt cx="4160429" cy="2048870"/>
          </a:xfrm>
        </p:grpSpPr>
        <p:sp>
          <p:nvSpPr>
            <p:cNvPr id="222" name="îSḷîdè">
              <a:extLst>
                <a:ext uri="{FF2B5EF4-FFF2-40B4-BE49-F238E27FC236}">
                  <a16:creationId xmlns:a16="http://schemas.microsoft.com/office/drawing/2014/main" id="{14F6051F-15F7-4103-94D7-A0547718FE8C}"/>
                </a:ext>
              </a:extLst>
            </p:cNvPr>
            <p:cNvSpPr txBox="1"/>
            <p:nvPr/>
          </p:nvSpPr>
          <p:spPr>
            <a:xfrm>
              <a:off x="8034988" y="3683566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rgbClr val="A4E7E2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223" name="íŝlíďé">
              <a:extLst>
                <a:ext uri="{FF2B5EF4-FFF2-40B4-BE49-F238E27FC236}">
                  <a16:creationId xmlns:a16="http://schemas.microsoft.com/office/drawing/2014/main" id="{50F19BAA-57D7-450D-8788-3660ED0AEB33}"/>
                </a:ext>
              </a:extLst>
            </p:cNvPr>
            <p:cNvGrpSpPr/>
            <p:nvPr/>
          </p:nvGrpSpPr>
          <p:grpSpPr>
            <a:xfrm>
              <a:off x="5458735" y="3218872"/>
              <a:ext cx="3691613" cy="1220419"/>
              <a:chOff x="1560635" y="2634680"/>
              <a:chExt cx="3691613" cy="1220419"/>
            </a:xfrm>
          </p:grpSpPr>
          <p:sp>
            <p:nvSpPr>
              <p:cNvPr id="224" name="iṣliḑè">
                <a:extLst>
                  <a:ext uri="{FF2B5EF4-FFF2-40B4-BE49-F238E27FC236}">
                    <a16:creationId xmlns:a16="http://schemas.microsoft.com/office/drawing/2014/main" id="{18F0A00C-B196-441E-A886-2EC1739455BB}"/>
                  </a:ext>
                </a:extLst>
              </p:cNvPr>
              <p:cNvSpPr/>
              <p:nvPr/>
            </p:nvSpPr>
            <p:spPr bwMode="auto">
              <a:xfrm>
                <a:off x="3086447" y="2634680"/>
                <a:ext cx="2165801" cy="487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100" dirty="0"/>
              </a:p>
            </p:txBody>
          </p:sp>
          <p:sp>
            <p:nvSpPr>
              <p:cNvPr id="225" name="ïṣ1íḓè">
                <a:extLst>
                  <a:ext uri="{FF2B5EF4-FFF2-40B4-BE49-F238E27FC236}">
                    <a16:creationId xmlns:a16="http://schemas.microsoft.com/office/drawing/2014/main" id="{50A8BD49-8312-4AA2-876A-1B19C659640D}"/>
                  </a:ext>
                </a:extLst>
              </p:cNvPr>
              <p:cNvSpPr txBox="1"/>
              <p:nvPr/>
            </p:nvSpPr>
            <p:spPr bwMode="auto">
              <a:xfrm>
                <a:off x="1560635" y="3049649"/>
                <a:ext cx="2145445" cy="805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en-US" altLang="zh-CN" b="1" dirty="0" err="1"/>
                  <a:t>Exploración</a:t>
                </a:r>
                <a:r>
                  <a:rPr lang="en-US" altLang="zh-CN" b="1" dirty="0"/>
                  <a:t> del </a:t>
                </a:r>
              </a:p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en-US" altLang="zh-CN" b="1" dirty="0" err="1"/>
                  <a:t>entorno</a:t>
                </a:r>
                <a:r>
                  <a:rPr lang="en-US" altLang="zh-CN" b="1" dirty="0"/>
                  <a:t> natural </a:t>
                </a:r>
                <a:endParaRPr lang="zh-CN" altLang="en-US" sz="1800" b="1" dirty="0"/>
              </a:p>
            </p:txBody>
          </p:sp>
        </p:grpSp>
      </p:grpSp>
      <p:sp>
        <p:nvSpPr>
          <p:cNvPr id="226" name="iśḷïdè">
            <a:extLst>
              <a:ext uri="{FF2B5EF4-FFF2-40B4-BE49-F238E27FC236}">
                <a16:creationId xmlns:a16="http://schemas.microsoft.com/office/drawing/2014/main" id="{48330043-6955-4B95-A106-CEA241B64716}"/>
              </a:ext>
            </a:extLst>
          </p:cNvPr>
          <p:cNvSpPr txBox="1"/>
          <p:nvPr/>
        </p:nvSpPr>
        <p:spPr bwMode="auto">
          <a:xfrm>
            <a:off x="9906212" y="3569114"/>
            <a:ext cx="2097004" cy="8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b="1" dirty="0" err="1">
                <a:solidFill>
                  <a:srgbClr val="FF0000"/>
                </a:solidFill>
              </a:rPr>
              <a:t>Recreo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5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fe971fb-2cd0-402f-b8e5-90ca9e5d441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66C326F-0918-499D-8FB7-A46C57D5129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125100" y="282316"/>
            <a:ext cx="3453093" cy="2089656"/>
            <a:chOff x="3019425" y="1563688"/>
            <a:chExt cx="6159500" cy="3727451"/>
          </a:xfrm>
        </p:grpSpPr>
        <p:sp>
          <p:nvSpPr>
            <p:cNvPr id="3" name="íş1ïďê">
              <a:extLst>
                <a:ext uri="{FF2B5EF4-FFF2-40B4-BE49-F238E27FC236}">
                  <a16:creationId xmlns:a16="http://schemas.microsoft.com/office/drawing/2014/main" id="{026EB64C-69D5-4D5F-8F6C-EDDCCC3BDBDE}"/>
                </a:ext>
              </a:extLst>
            </p:cNvPr>
            <p:cNvSpPr/>
            <p:nvPr/>
          </p:nvSpPr>
          <p:spPr bwMode="auto">
            <a:xfrm>
              <a:off x="3094038" y="1563688"/>
              <a:ext cx="5948363" cy="3551238"/>
            </a:xfrm>
            <a:custGeom>
              <a:avLst/>
              <a:gdLst>
                <a:gd name="T0" fmla="*/ 0 w 3747"/>
                <a:gd name="T1" fmla="*/ 0 h 2237"/>
                <a:gd name="T2" fmla="*/ 151 w 3747"/>
                <a:gd name="T3" fmla="*/ 2237 h 2237"/>
                <a:gd name="T4" fmla="*/ 3641 w 3747"/>
                <a:gd name="T5" fmla="*/ 2237 h 2237"/>
                <a:gd name="T6" fmla="*/ 3747 w 3747"/>
                <a:gd name="T7" fmla="*/ 0 h 2237"/>
                <a:gd name="T8" fmla="*/ 0 w 3747"/>
                <a:gd name="T9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7" h="2237">
                  <a:moveTo>
                    <a:pt x="0" y="0"/>
                  </a:moveTo>
                  <a:lnTo>
                    <a:pt x="151" y="2237"/>
                  </a:lnTo>
                  <a:lnTo>
                    <a:pt x="3641" y="2237"/>
                  </a:lnTo>
                  <a:lnTo>
                    <a:pt x="37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îSľîḋê">
              <a:extLst>
                <a:ext uri="{FF2B5EF4-FFF2-40B4-BE49-F238E27FC236}">
                  <a16:creationId xmlns:a16="http://schemas.microsoft.com/office/drawing/2014/main" id="{87918AC2-640F-4432-A581-731BEA6F8C8F}"/>
                </a:ext>
              </a:extLst>
            </p:cNvPr>
            <p:cNvSpPr/>
            <p:nvPr/>
          </p:nvSpPr>
          <p:spPr bwMode="auto">
            <a:xfrm>
              <a:off x="3094038" y="1563688"/>
              <a:ext cx="5948363" cy="3551238"/>
            </a:xfrm>
            <a:custGeom>
              <a:avLst/>
              <a:gdLst>
                <a:gd name="T0" fmla="*/ 0 w 3747"/>
                <a:gd name="T1" fmla="*/ 0 h 2237"/>
                <a:gd name="T2" fmla="*/ 151 w 3747"/>
                <a:gd name="T3" fmla="*/ 2237 h 2237"/>
                <a:gd name="T4" fmla="*/ 3641 w 3747"/>
                <a:gd name="T5" fmla="*/ 2237 h 2237"/>
                <a:gd name="T6" fmla="*/ 3747 w 3747"/>
                <a:gd name="T7" fmla="*/ 0 h 2237"/>
                <a:gd name="T8" fmla="*/ 0 w 3747"/>
                <a:gd name="T9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7" h="2237">
                  <a:moveTo>
                    <a:pt x="0" y="0"/>
                  </a:moveTo>
                  <a:lnTo>
                    <a:pt x="151" y="2237"/>
                  </a:lnTo>
                  <a:lnTo>
                    <a:pt x="3641" y="2237"/>
                  </a:lnTo>
                  <a:lnTo>
                    <a:pt x="37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ïšļiḍé">
              <a:extLst>
                <a:ext uri="{FF2B5EF4-FFF2-40B4-BE49-F238E27FC236}">
                  <a16:creationId xmlns:a16="http://schemas.microsoft.com/office/drawing/2014/main" id="{13B2AE21-B68D-48CD-A97D-2C8742F26091}"/>
                </a:ext>
              </a:extLst>
            </p:cNvPr>
            <p:cNvSpPr/>
            <p:nvPr/>
          </p:nvSpPr>
          <p:spPr bwMode="auto">
            <a:xfrm>
              <a:off x="3384550" y="1758951"/>
              <a:ext cx="5434013" cy="3121025"/>
            </a:xfrm>
            <a:custGeom>
              <a:avLst/>
              <a:gdLst>
                <a:gd name="T0" fmla="*/ 0 w 3423"/>
                <a:gd name="T1" fmla="*/ 57 h 1966"/>
                <a:gd name="T2" fmla="*/ 123 w 3423"/>
                <a:gd name="T3" fmla="*/ 1966 h 1966"/>
                <a:gd name="T4" fmla="*/ 3325 w 3423"/>
                <a:gd name="T5" fmla="*/ 1966 h 1966"/>
                <a:gd name="T6" fmla="*/ 3423 w 3423"/>
                <a:gd name="T7" fmla="*/ 0 h 1966"/>
                <a:gd name="T8" fmla="*/ 0 w 3423"/>
                <a:gd name="T9" fmla="*/ 57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3" h="1966">
                  <a:moveTo>
                    <a:pt x="0" y="57"/>
                  </a:moveTo>
                  <a:lnTo>
                    <a:pt x="123" y="1966"/>
                  </a:lnTo>
                  <a:lnTo>
                    <a:pt x="3325" y="1966"/>
                  </a:lnTo>
                  <a:lnTo>
                    <a:pt x="3423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147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ś1ïḓé">
              <a:extLst>
                <a:ext uri="{FF2B5EF4-FFF2-40B4-BE49-F238E27FC236}">
                  <a16:creationId xmlns:a16="http://schemas.microsoft.com/office/drawing/2014/main" id="{0D6C3C9F-6E15-4D98-962E-B9F09790CD2F}"/>
                </a:ext>
              </a:extLst>
            </p:cNvPr>
            <p:cNvSpPr/>
            <p:nvPr/>
          </p:nvSpPr>
          <p:spPr bwMode="auto">
            <a:xfrm>
              <a:off x="3384550" y="1758951"/>
              <a:ext cx="5434013" cy="3121025"/>
            </a:xfrm>
            <a:custGeom>
              <a:avLst/>
              <a:gdLst>
                <a:gd name="T0" fmla="*/ 0 w 3423"/>
                <a:gd name="T1" fmla="*/ 57 h 1966"/>
                <a:gd name="T2" fmla="*/ 123 w 3423"/>
                <a:gd name="T3" fmla="*/ 1966 h 1966"/>
                <a:gd name="T4" fmla="*/ 3325 w 3423"/>
                <a:gd name="T5" fmla="*/ 1966 h 1966"/>
                <a:gd name="T6" fmla="*/ 3423 w 3423"/>
                <a:gd name="T7" fmla="*/ 0 h 1966"/>
                <a:gd name="T8" fmla="*/ 0 w 3423"/>
                <a:gd name="T9" fmla="*/ 57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3" h="1966">
                  <a:moveTo>
                    <a:pt x="0" y="57"/>
                  </a:moveTo>
                  <a:lnTo>
                    <a:pt x="123" y="1966"/>
                  </a:lnTo>
                  <a:lnTo>
                    <a:pt x="3325" y="1966"/>
                  </a:lnTo>
                  <a:lnTo>
                    <a:pt x="3423" y="0"/>
                  </a:lnTo>
                  <a:lnTo>
                    <a:pt x="0" y="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isḻídê">
              <a:extLst>
                <a:ext uri="{FF2B5EF4-FFF2-40B4-BE49-F238E27FC236}">
                  <a16:creationId xmlns:a16="http://schemas.microsoft.com/office/drawing/2014/main" id="{EF598F32-B682-4759-B191-CA247733C941}"/>
                </a:ext>
              </a:extLst>
            </p:cNvPr>
            <p:cNvSpPr/>
            <p:nvPr/>
          </p:nvSpPr>
          <p:spPr bwMode="auto">
            <a:xfrm>
              <a:off x="3384550" y="1758951"/>
              <a:ext cx="5434013" cy="3121025"/>
            </a:xfrm>
            <a:custGeom>
              <a:avLst/>
              <a:gdLst>
                <a:gd name="T0" fmla="*/ 3423 w 3423"/>
                <a:gd name="T1" fmla="*/ 0 h 1966"/>
                <a:gd name="T2" fmla="*/ 74 w 3423"/>
                <a:gd name="T3" fmla="*/ 54 h 1966"/>
                <a:gd name="T4" fmla="*/ 0 w 3423"/>
                <a:gd name="T5" fmla="*/ 57 h 1966"/>
                <a:gd name="T6" fmla="*/ 123 w 3423"/>
                <a:gd name="T7" fmla="*/ 1966 h 1966"/>
                <a:gd name="T8" fmla="*/ 180 w 3423"/>
                <a:gd name="T9" fmla="*/ 1966 h 1966"/>
                <a:gd name="T10" fmla="*/ 79 w 3423"/>
                <a:gd name="T11" fmla="*/ 128 h 1966"/>
                <a:gd name="T12" fmla="*/ 3421 w 3423"/>
                <a:gd name="T13" fmla="*/ 57 h 1966"/>
                <a:gd name="T14" fmla="*/ 3423 w 3423"/>
                <a:gd name="T15" fmla="*/ 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23" h="1966">
                  <a:moveTo>
                    <a:pt x="3423" y="0"/>
                  </a:moveTo>
                  <a:lnTo>
                    <a:pt x="74" y="54"/>
                  </a:lnTo>
                  <a:lnTo>
                    <a:pt x="0" y="57"/>
                  </a:lnTo>
                  <a:lnTo>
                    <a:pt x="123" y="1966"/>
                  </a:lnTo>
                  <a:lnTo>
                    <a:pt x="180" y="1966"/>
                  </a:lnTo>
                  <a:lnTo>
                    <a:pt x="79" y="128"/>
                  </a:lnTo>
                  <a:lnTo>
                    <a:pt x="3421" y="57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0D4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íŝļîďé">
              <a:extLst>
                <a:ext uri="{FF2B5EF4-FFF2-40B4-BE49-F238E27FC236}">
                  <a16:creationId xmlns:a16="http://schemas.microsoft.com/office/drawing/2014/main" id="{49E26BF7-91E4-421F-BB74-EDFFFD8858F2}"/>
                </a:ext>
              </a:extLst>
            </p:cNvPr>
            <p:cNvSpPr/>
            <p:nvPr/>
          </p:nvSpPr>
          <p:spPr bwMode="auto">
            <a:xfrm>
              <a:off x="3384550" y="1758951"/>
              <a:ext cx="5434013" cy="3121025"/>
            </a:xfrm>
            <a:custGeom>
              <a:avLst/>
              <a:gdLst>
                <a:gd name="T0" fmla="*/ 3423 w 3423"/>
                <a:gd name="T1" fmla="*/ 0 h 1966"/>
                <a:gd name="T2" fmla="*/ 74 w 3423"/>
                <a:gd name="T3" fmla="*/ 54 h 1966"/>
                <a:gd name="T4" fmla="*/ 0 w 3423"/>
                <a:gd name="T5" fmla="*/ 57 h 1966"/>
                <a:gd name="T6" fmla="*/ 123 w 3423"/>
                <a:gd name="T7" fmla="*/ 1966 h 1966"/>
                <a:gd name="T8" fmla="*/ 180 w 3423"/>
                <a:gd name="T9" fmla="*/ 1966 h 1966"/>
                <a:gd name="T10" fmla="*/ 79 w 3423"/>
                <a:gd name="T11" fmla="*/ 128 h 1966"/>
                <a:gd name="T12" fmla="*/ 3421 w 3423"/>
                <a:gd name="T13" fmla="*/ 57 h 1966"/>
                <a:gd name="T14" fmla="*/ 3423 w 3423"/>
                <a:gd name="T15" fmla="*/ 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23" h="1966">
                  <a:moveTo>
                    <a:pt x="3423" y="0"/>
                  </a:moveTo>
                  <a:lnTo>
                    <a:pt x="74" y="54"/>
                  </a:lnTo>
                  <a:lnTo>
                    <a:pt x="0" y="57"/>
                  </a:lnTo>
                  <a:lnTo>
                    <a:pt x="123" y="1966"/>
                  </a:lnTo>
                  <a:lnTo>
                    <a:pt x="180" y="1966"/>
                  </a:lnTo>
                  <a:lnTo>
                    <a:pt x="79" y="128"/>
                  </a:lnTo>
                  <a:lnTo>
                    <a:pt x="3421" y="57"/>
                  </a:lnTo>
                  <a:lnTo>
                    <a:pt x="34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şļíḓè">
              <a:extLst>
                <a:ext uri="{FF2B5EF4-FFF2-40B4-BE49-F238E27FC236}">
                  <a16:creationId xmlns:a16="http://schemas.microsoft.com/office/drawing/2014/main" id="{EDAFEFEE-0949-4714-9E84-32C601253403}"/>
                </a:ext>
              </a:extLst>
            </p:cNvPr>
            <p:cNvSpPr/>
            <p:nvPr/>
          </p:nvSpPr>
          <p:spPr bwMode="auto">
            <a:xfrm>
              <a:off x="3048000" y="5114926"/>
              <a:ext cx="6130925" cy="176213"/>
            </a:xfrm>
            <a:custGeom>
              <a:avLst/>
              <a:gdLst>
                <a:gd name="T0" fmla="*/ 0 w 3862"/>
                <a:gd name="T1" fmla="*/ 0 h 111"/>
                <a:gd name="T2" fmla="*/ 3862 w 3862"/>
                <a:gd name="T3" fmla="*/ 0 h 111"/>
                <a:gd name="T4" fmla="*/ 3862 w 3862"/>
                <a:gd name="T5" fmla="*/ 111 h 111"/>
                <a:gd name="T6" fmla="*/ 29 w 3862"/>
                <a:gd name="T7" fmla="*/ 111 h 111"/>
                <a:gd name="T8" fmla="*/ 0 w 386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2" h="111">
                  <a:moveTo>
                    <a:pt x="0" y="0"/>
                  </a:moveTo>
                  <a:lnTo>
                    <a:pt x="3862" y="0"/>
                  </a:lnTo>
                  <a:lnTo>
                    <a:pt x="3862" y="111"/>
                  </a:lnTo>
                  <a:lnTo>
                    <a:pt x="29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$1ïḓé">
              <a:extLst>
                <a:ext uri="{FF2B5EF4-FFF2-40B4-BE49-F238E27FC236}">
                  <a16:creationId xmlns:a16="http://schemas.microsoft.com/office/drawing/2014/main" id="{1FFB52FB-CA7C-471C-952A-0DFD986B2F59}"/>
                </a:ext>
              </a:extLst>
            </p:cNvPr>
            <p:cNvSpPr/>
            <p:nvPr/>
          </p:nvSpPr>
          <p:spPr bwMode="auto">
            <a:xfrm>
              <a:off x="3048000" y="5114926"/>
              <a:ext cx="6130925" cy="69850"/>
            </a:xfrm>
            <a:custGeom>
              <a:avLst/>
              <a:gdLst>
                <a:gd name="T0" fmla="*/ 0 w 3862"/>
                <a:gd name="T1" fmla="*/ 0 h 44"/>
                <a:gd name="T2" fmla="*/ 3862 w 3862"/>
                <a:gd name="T3" fmla="*/ 0 h 44"/>
                <a:gd name="T4" fmla="*/ 3862 w 3862"/>
                <a:gd name="T5" fmla="*/ 25 h 44"/>
                <a:gd name="T6" fmla="*/ 12 w 3862"/>
                <a:gd name="T7" fmla="*/ 44 h 44"/>
                <a:gd name="T8" fmla="*/ 0 w 386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2" h="44">
                  <a:moveTo>
                    <a:pt x="0" y="0"/>
                  </a:moveTo>
                  <a:lnTo>
                    <a:pt x="3862" y="0"/>
                  </a:lnTo>
                  <a:lnTo>
                    <a:pt x="3862" y="25"/>
                  </a:lnTo>
                  <a:lnTo>
                    <a:pt x="12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4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ïšḻíḋe">
              <a:extLst>
                <a:ext uri="{FF2B5EF4-FFF2-40B4-BE49-F238E27FC236}">
                  <a16:creationId xmlns:a16="http://schemas.microsoft.com/office/drawing/2014/main" id="{D98ACC1F-9B49-4B93-B47D-DE2E9B2136FA}"/>
                </a:ext>
              </a:extLst>
            </p:cNvPr>
            <p:cNvSpPr/>
            <p:nvPr/>
          </p:nvSpPr>
          <p:spPr bwMode="auto">
            <a:xfrm>
              <a:off x="3900488" y="2023267"/>
              <a:ext cx="4964113" cy="2608263"/>
            </a:xfrm>
            <a:custGeom>
              <a:avLst/>
              <a:gdLst>
                <a:gd name="T0" fmla="*/ 1265 w 1267"/>
                <a:gd name="T1" fmla="*/ 288 h 666"/>
                <a:gd name="T2" fmla="*/ 1265 w 1267"/>
                <a:gd name="T3" fmla="*/ 285 h 666"/>
                <a:gd name="T4" fmla="*/ 1266 w 1267"/>
                <a:gd name="T5" fmla="*/ 259 h 666"/>
                <a:gd name="T6" fmla="*/ 1265 w 1267"/>
                <a:gd name="T7" fmla="*/ 283 h 666"/>
                <a:gd name="T8" fmla="*/ 1265 w 1267"/>
                <a:gd name="T9" fmla="*/ 283 h 666"/>
                <a:gd name="T10" fmla="*/ 1264 w 1267"/>
                <a:gd name="T11" fmla="*/ 283 h 666"/>
                <a:gd name="T12" fmla="*/ 1262 w 1267"/>
                <a:gd name="T13" fmla="*/ 283 h 666"/>
                <a:gd name="T14" fmla="*/ 1251 w 1267"/>
                <a:gd name="T15" fmla="*/ 283 h 666"/>
                <a:gd name="T16" fmla="*/ 1204 w 1267"/>
                <a:gd name="T17" fmla="*/ 284 h 666"/>
                <a:gd name="T18" fmla="*/ 1147 w 1267"/>
                <a:gd name="T19" fmla="*/ 234 h 666"/>
                <a:gd name="T20" fmla="*/ 1102 w 1267"/>
                <a:gd name="T21" fmla="*/ 172 h 666"/>
                <a:gd name="T22" fmla="*/ 1091 w 1267"/>
                <a:gd name="T23" fmla="*/ 131 h 666"/>
                <a:gd name="T24" fmla="*/ 1113 w 1267"/>
                <a:gd name="T25" fmla="*/ 118 h 666"/>
                <a:gd name="T26" fmla="*/ 1069 w 1267"/>
                <a:gd name="T27" fmla="*/ 1 h 666"/>
                <a:gd name="T28" fmla="*/ 483 w 1267"/>
                <a:gd name="T29" fmla="*/ 34 h 666"/>
                <a:gd name="T30" fmla="*/ 259 w 1267"/>
                <a:gd name="T31" fmla="*/ 40 h 666"/>
                <a:gd name="T32" fmla="*/ 223 w 1267"/>
                <a:gd name="T33" fmla="*/ 56 h 666"/>
                <a:gd name="T34" fmla="*/ 123 w 1267"/>
                <a:gd name="T35" fmla="*/ 63 h 666"/>
                <a:gd name="T36" fmla="*/ 190 w 1267"/>
                <a:gd name="T37" fmla="*/ 90 h 666"/>
                <a:gd name="T38" fmla="*/ 152 w 1267"/>
                <a:gd name="T39" fmla="*/ 111 h 666"/>
                <a:gd name="T40" fmla="*/ 113 w 1267"/>
                <a:gd name="T41" fmla="*/ 138 h 666"/>
                <a:gd name="T42" fmla="*/ 135 w 1267"/>
                <a:gd name="T43" fmla="*/ 145 h 666"/>
                <a:gd name="T44" fmla="*/ 113 w 1267"/>
                <a:gd name="T45" fmla="*/ 179 h 666"/>
                <a:gd name="T46" fmla="*/ 147 w 1267"/>
                <a:gd name="T47" fmla="*/ 214 h 666"/>
                <a:gd name="T48" fmla="*/ 93 w 1267"/>
                <a:gd name="T49" fmla="*/ 279 h 666"/>
                <a:gd name="T50" fmla="*/ 82 w 1267"/>
                <a:gd name="T51" fmla="*/ 337 h 666"/>
                <a:gd name="T52" fmla="*/ 156 w 1267"/>
                <a:gd name="T53" fmla="*/ 342 h 666"/>
                <a:gd name="T54" fmla="*/ 12 w 1267"/>
                <a:gd name="T55" fmla="*/ 346 h 666"/>
                <a:gd name="T56" fmla="*/ 1 w 1267"/>
                <a:gd name="T57" fmla="*/ 360 h 666"/>
                <a:gd name="T58" fmla="*/ 2 w 1267"/>
                <a:gd name="T59" fmla="*/ 375 h 666"/>
                <a:gd name="T60" fmla="*/ 2 w 1267"/>
                <a:gd name="T61" fmla="*/ 379 h 666"/>
                <a:gd name="T62" fmla="*/ 1 w 1267"/>
                <a:gd name="T63" fmla="*/ 405 h 666"/>
                <a:gd name="T64" fmla="*/ 3 w 1267"/>
                <a:gd name="T65" fmla="*/ 380 h 666"/>
                <a:gd name="T66" fmla="*/ 3 w 1267"/>
                <a:gd name="T67" fmla="*/ 380 h 666"/>
                <a:gd name="T68" fmla="*/ 3 w 1267"/>
                <a:gd name="T69" fmla="*/ 380 h 666"/>
                <a:gd name="T70" fmla="*/ 6 w 1267"/>
                <a:gd name="T71" fmla="*/ 380 h 666"/>
                <a:gd name="T72" fmla="*/ 16 w 1267"/>
                <a:gd name="T73" fmla="*/ 380 h 666"/>
                <a:gd name="T74" fmla="*/ 64 w 1267"/>
                <a:gd name="T75" fmla="*/ 380 h 666"/>
                <a:gd name="T76" fmla="*/ 120 w 1267"/>
                <a:gd name="T77" fmla="*/ 430 h 666"/>
                <a:gd name="T78" fmla="*/ 164 w 1267"/>
                <a:gd name="T79" fmla="*/ 492 h 666"/>
                <a:gd name="T80" fmla="*/ 175 w 1267"/>
                <a:gd name="T81" fmla="*/ 533 h 666"/>
                <a:gd name="T82" fmla="*/ 153 w 1267"/>
                <a:gd name="T83" fmla="*/ 547 h 666"/>
                <a:gd name="T84" fmla="*/ 197 w 1267"/>
                <a:gd name="T85" fmla="*/ 664 h 666"/>
                <a:gd name="T86" fmla="*/ 782 w 1267"/>
                <a:gd name="T87" fmla="*/ 635 h 666"/>
                <a:gd name="T88" fmla="*/ 1006 w 1267"/>
                <a:gd name="T89" fmla="*/ 630 h 666"/>
                <a:gd name="T90" fmla="*/ 1042 w 1267"/>
                <a:gd name="T91" fmla="*/ 615 h 666"/>
                <a:gd name="T92" fmla="*/ 1143 w 1267"/>
                <a:gd name="T93" fmla="*/ 608 h 666"/>
                <a:gd name="T94" fmla="*/ 1076 w 1267"/>
                <a:gd name="T95" fmla="*/ 581 h 666"/>
                <a:gd name="T96" fmla="*/ 1114 w 1267"/>
                <a:gd name="T97" fmla="*/ 560 h 666"/>
                <a:gd name="T98" fmla="*/ 1153 w 1267"/>
                <a:gd name="T99" fmla="*/ 533 h 666"/>
                <a:gd name="T100" fmla="*/ 1131 w 1267"/>
                <a:gd name="T101" fmla="*/ 526 h 666"/>
                <a:gd name="T102" fmla="*/ 1153 w 1267"/>
                <a:gd name="T103" fmla="*/ 492 h 666"/>
                <a:gd name="T104" fmla="*/ 1120 w 1267"/>
                <a:gd name="T105" fmla="*/ 457 h 666"/>
                <a:gd name="T106" fmla="*/ 1175 w 1267"/>
                <a:gd name="T107" fmla="*/ 392 h 666"/>
                <a:gd name="T108" fmla="*/ 1186 w 1267"/>
                <a:gd name="T109" fmla="*/ 334 h 666"/>
                <a:gd name="T110" fmla="*/ 1112 w 1267"/>
                <a:gd name="T111" fmla="*/ 322 h 666"/>
                <a:gd name="T112" fmla="*/ 1255 w 1267"/>
                <a:gd name="T113" fmla="*/ 317 h 666"/>
                <a:gd name="T114" fmla="*/ 1267 w 1267"/>
                <a:gd name="T115" fmla="*/ 30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7" h="666">
                  <a:moveTo>
                    <a:pt x="1266" y="294"/>
                  </a:moveTo>
                  <a:cubicBezTo>
                    <a:pt x="1266" y="292"/>
                    <a:pt x="1265" y="290"/>
                    <a:pt x="1265" y="288"/>
                  </a:cubicBezTo>
                  <a:cubicBezTo>
                    <a:pt x="1265" y="288"/>
                    <a:pt x="1265" y="287"/>
                    <a:pt x="1265" y="286"/>
                  </a:cubicBezTo>
                  <a:cubicBezTo>
                    <a:pt x="1265" y="285"/>
                    <a:pt x="1265" y="285"/>
                    <a:pt x="1265" y="285"/>
                  </a:cubicBezTo>
                  <a:cubicBezTo>
                    <a:pt x="1265" y="284"/>
                    <a:pt x="1265" y="284"/>
                    <a:pt x="1265" y="284"/>
                  </a:cubicBezTo>
                  <a:cubicBezTo>
                    <a:pt x="1265" y="276"/>
                    <a:pt x="1266" y="267"/>
                    <a:pt x="1266" y="259"/>
                  </a:cubicBezTo>
                  <a:cubicBezTo>
                    <a:pt x="1265" y="280"/>
                    <a:pt x="1265" y="280"/>
                    <a:pt x="1265" y="280"/>
                  </a:cubicBezTo>
                  <a:cubicBezTo>
                    <a:pt x="1265" y="282"/>
                    <a:pt x="1265" y="284"/>
                    <a:pt x="1265" y="283"/>
                  </a:cubicBezTo>
                  <a:cubicBezTo>
                    <a:pt x="1265" y="283"/>
                    <a:pt x="1265" y="283"/>
                    <a:pt x="1265" y="283"/>
                  </a:cubicBezTo>
                  <a:cubicBezTo>
                    <a:pt x="1265" y="283"/>
                    <a:pt x="1265" y="283"/>
                    <a:pt x="1265" y="283"/>
                  </a:cubicBezTo>
                  <a:cubicBezTo>
                    <a:pt x="1265" y="283"/>
                    <a:pt x="1265" y="283"/>
                    <a:pt x="1265" y="283"/>
                  </a:cubicBezTo>
                  <a:cubicBezTo>
                    <a:pt x="1264" y="283"/>
                    <a:pt x="1264" y="283"/>
                    <a:pt x="1264" y="283"/>
                  </a:cubicBezTo>
                  <a:cubicBezTo>
                    <a:pt x="1263" y="283"/>
                    <a:pt x="1263" y="283"/>
                    <a:pt x="1263" y="283"/>
                  </a:cubicBezTo>
                  <a:cubicBezTo>
                    <a:pt x="1262" y="283"/>
                    <a:pt x="1262" y="283"/>
                    <a:pt x="1262" y="283"/>
                  </a:cubicBezTo>
                  <a:cubicBezTo>
                    <a:pt x="1258" y="283"/>
                    <a:pt x="1258" y="283"/>
                    <a:pt x="1258" y="283"/>
                  </a:cubicBezTo>
                  <a:cubicBezTo>
                    <a:pt x="1251" y="283"/>
                    <a:pt x="1251" y="283"/>
                    <a:pt x="1251" y="283"/>
                  </a:cubicBezTo>
                  <a:cubicBezTo>
                    <a:pt x="1246" y="284"/>
                    <a:pt x="1241" y="284"/>
                    <a:pt x="1235" y="284"/>
                  </a:cubicBezTo>
                  <a:cubicBezTo>
                    <a:pt x="1225" y="284"/>
                    <a:pt x="1214" y="285"/>
                    <a:pt x="1204" y="284"/>
                  </a:cubicBezTo>
                  <a:cubicBezTo>
                    <a:pt x="1183" y="284"/>
                    <a:pt x="1163" y="283"/>
                    <a:pt x="1147" y="276"/>
                  </a:cubicBezTo>
                  <a:cubicBezTo>
                    <a:pt x="1136" y="276"/>
                    <a:pt x="1158" y="248"/>
                    <a:pt x="1147" y="234"/>
                  </a:cubicBezTo>
                  <a:cubicBezTo>
                    <a:pt x="1136" y="234"/>
                    <a:pt x="1114" y="234"/>
                    <a:pt x="1102" y="234"/>
                  </a:cubicBezTo>
                  <a:cubicBezTo>
                    <a:pt x="1091" y="214"/>
                    <a:pt x="1113" y="193"/>
                    <a:pt x="1102" y="172"/>
                  </a:cubicBezTo>
                  <a:cubicBezTo>
                    <a:pt x="1091" y="152"/>
                    <a:pt x="1047" y="165"/>
                    <a:pt x="1036" y="152"/>
                  </a:cubicBezTo>
                  <a:cubicBezTo>
                    <a:pt x="1002" y="138"/>
                    <a:pt x="1058" y="131"/>
                    <a:pt x="1091" y="131"/>
                  </a:cubicBezTo>
                  <a:cubicBezTo>
                    <a:pt x="1086" y="124"/>
                    <a:pt x="1091" y="124"/>
                    <a:pt x="1098" y="124"/>
                  </a:cubicBezTo>
                  <a:cubicBezTo>
                    <a:pt x="1105" y="124"/>
                    <a:pt x="1113" y="124"/>
                    <a:pt x="1113" y="118"/>
                  </a:cubicBezTo>
                  <a:cubicBezTo>
                    <a:pt x="1113" y="90"/>
                    <a:pt x="1113" y="63"/>
                    <a:pt x="1069" y="42"/>
                  </a:cubicBezTo>
                  <a:cubicBezTo>
                    <a:pt x="1058" y="35"/>
                    <a:pt x="1069" y="15"/>
                    <a:pt x="1069" y="1"/>
                  </a:cubicBezTo>
                  <a:cubicBezTo>
                    <a:pt x="935" y="0"/>
                    <a:pt x="790" y="0"/>
                    <a:pt x="657" y="28"/>
                  </a:cubicBezTo>
                  <a:cubicBezTo>
                    <a:pt x="603" y="38"/>
                    <a:pt x="543" y="36"/>
                    <a:pt x="483" y="34"/>
                  </a:cubicBezTo>
                  <a:cubicBezTo>
                    <a:pt x="420" y="32"/>
                    <a:pt x="358" y="30"/>
                    <a:pt x="301" y="42"/>
                  </a:cubicBezTo>
                  <a:cubicBezTo>
                    <a:pt x="289" y="44"/>
                    <a:pt x="275" y="42"/>
                    <a:pt x="259" y="40"/>
                  </a:cubicBezTo>
                  <a:cubicBezTo>
                    <a:pt x="232" y="37"/>
                    <a:pt x="204" y="34"/>
                    <a:pt x="190" y="56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04" y="68"/>
                    <a:pt x="183" y="66"/>
                    <a:pt x="163" y="63"/>
                  </a:cubicBezTo>
                  <a:cubicBezTo>
                    <a:pt x="150" y="62"/>
                    <a:pt x="137" y="60"/>
                    <a:pt x="123" y="63"/>
                  </a:cubicBezTo>
                  <a:cubicBezTo>
                    <a:pt x="123" y="77"/>
                    <a:pt x="123" y="83"/>
                    <a:pt x="112" y="90"/>
                  </a:cubicBezTo>
                  <a:cubicBezTo>
                    <a:pt x="135" y="90"/>
                    <a:pt x="168" y="83"/>
                    <a:pt x="190" y="90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79" y="114"/>
                    <a:pt x="166" y="112"/>
                    <a:pt x="152" y="111"/>
                  </a:cubicBezTo>
                  <a:cubicBezTo>
                    <a:pt x="138" y="109"/>
                    <a:pt x="124" y="107"/>
                    <a:pt x="113" y="111"/>
                  </a:cubicBezTo>
                  <a:cubicBezTo>
                    <a:pt x="113" y="118"/>
                    <a:pt x="113" y="131"/>
                    <a:pt x="113" y="138"/>
                  </a:cubicBezTo>
                  <a:cubicBezTo>
                    <a:pt x="113" y="145"/>
                    <a:pt x="102" y="145"/>
                    <a:pt x="91" y="145"/>
                  </a:cubicBezTo>
                  <a:cubicBezTo>
                    <a:pt x="102" y="145"/>
                    <a:pt x="124" y="145"/>
                    <a:pt x="135" y="145"/>
                  </a:cubicBezTo>
                  <a:cubicBezTo>
                    <a:pt x="135" y="152"/>
                    <a:pt x="136" y="166"/>
                    <a:pt x="136" y="172"/>
                  </a:cubicBezTo>
                  <a:cubicBezTo>
                    <a:pt x="136" y="179"/>
                    <a:pt x="125" y="179"/>
                    <a:pt x="113" y="179"/>
                  </a:cubicBezTo>
                  <a:cubicBezTo>
                    <a:pt x="114" y="193"/>
                    <a:pt x="103" y="207"/>
                    <a:pt x="114" y="214"/>
                  </a:cubicBezTo>
                  <a:cubicBezTo>
                    <a:pt x="125" y="214"/>
                    <a:pt x="136" y="214"/>
                    <a:pt x="147" y="214"/>
                  </a:cubicBezTo>
                  <a:cubicBezTo>
                    <a:pt x="103" y="221"/>
                    <a:pt x="81" y="255"/>
                    <a:pt x="81" y="276"/>
                  </a:cubicBezTo>
                  <a:cubicBezTo>
                    <a:pt x="87" y="272"/>
                    <a:pt x="90" y="276"/>
                    <a:pt x="93" y="279"/>
                  </a:cubicBezTo>
                  <a:cubicBezTo>
                    <a:pt x="95" y="283"/>
                    <a:pt x="98" y="286"/>
                    <a:pt x="104" y="282"/>
                  </a:cubicBezTo>
                  <a:cubicBezTo>
                    <a:pt x="71" y="303"/>
                    <a:pt x="38" y="331"/>
                    <a:pt x="82" y="337"/>
                  </a:cubicBezTo>
                  <a:cubicBezTo>
                    <a:pt x="117" y="339"/>
                    <a:pt x="151" y="340"/>
                    <a:pt x="186" y="341"/>
                  </a:cubicBezTo>
                  <a:cubicBezTo>
                    <a:pt x="176" y="342"/>
                    <a:pt x="166" y="342"/>
                    <a:pt x="156" y="342"/>
                  </a:cubicBezTo>
                  <a:cubicBezTo>
                    <a:pt x="132" y="343"/>
                    <a:pt x="107" y="344"/>
                    <a:pt x="83" y="344"/>
                  </a:cubicBezTo>
                  <a:cubicBezTo>
                    <a:pt x="59" y="345"/>
                    <a:pt x="36" y="346"/>
                    <a:pt x="12" y="346"/>
                  </a:cubicBezTo>
                  <a:cubicBezTo>
                    <a:pt x="8" y="348"/>
                    <a:pt x="5" y="350"/>
                    <a:pt x="4" y="352"/>
                  </a:cubicBezTo>
                  <a:cubicBezTo>
                    <a:pt x="1" y="355"/>
                    <a:pt x="1" y="357"/>
                    <a:pt x="1" y="360"/>
                  </a:cubicBezTo>
                  <a:cubicBezTo>
                    <a:pt x="0" y="363"/>
                    <a:pt x="1" y="367"/>
                    <a:pt x="2" y="370"/>
                  </a:cubicBezTo>
                  <a:cubicBezTo>
                    <a:pt x="2" y="372"/>
                    <a:pt x="2" y="373"/>
                    <a:pt x="2" y="375"/>
                  </a:cubicBezTo>
                  <a:cubicBezTo>
                    <a:pt x="2" y="376"/>
                    <a:pt x="2" y="377"/>
                    <a:pt x="2" y="378"/>
                  </a:cubicBezTo>
                  <a:cubicBezTo>
                    <a:pt x="2" y="378"/>
                    <a:pt x="2" y="379"/>
                    <a:pt x="2" y="379"/>
                  </a:cubicBezTo>
                  <a:cubicBezTo>
                    <a:pt x="2" y="380"/>
                    <a:pt x="2" y="380"/>
                    <a:pt x="2" y="380"/>
                  </a:cubicBezTo>
                  <a:cubicBezTo>
                    <a:pt x="2" y="388"/>
                    <a:pt x="2" y="396"/>
                    <a:pt x="1" y="405"/>
                  </a:cubicBezTo>
                  <a:cubicBezTo>
                    <a:pt x="2" y="383"/>
                    <a:pt x="2" y="383"/>
                    <a:pt x="2" y="383"/>
                  </a:cubicBezTo>
                  <a:cubicBezTo>
                    <a:pt x="3" y="382"/>
                    <a:pt x="3" y="380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4" y="380"/>
                    <a:pt x="4" y="380"/>
                    <a:pt x="4" y="380"/>
                  </a:cubicBezTo>
                  <a:cubicBezTo>
                    <a:pt x="6" y="380"/>
                    <a:pt x="6" y="380"/>
                    <a:pt x="6" y="380"/>
                  </a:cubicBezTo>
                  <a:cubicBezTo>
                    <a:pt x="9" y="380"/>
                    <a:pt x="9" y="380"/>
                    <a:pt x="9" y="380"/>
                  </a:cubicBezTo>
                  <a:cubicBezTo>
                    <a:pt x="16" y="380"/>
                    <a:pt x="16" y="380"/>
                    <a:pt x="16" y="380"/>
                  </a:cubicBezTo>
                  <a:cubicBezTo>
                    <a:pt x="21" y="380"/>
                    <a:pt x="27" y="380"/>
                    <a:pt x="32" y="380"/>
                  </a:cubicBezTo>
                  <a:cubicBezTo>
                    <a:pt x="43" y="380"/>
                    <a:pt x="53" y="379"/>
                    <a:pt x="64" y="380"/>
                  </a:cubicBezTo>
                  <a:cubicBezTo>
                    <a:pt x="85" y="380"/>
                    <a:pt x="104" y="382"/>
                    <a:pt x="121" y="389"/>
                  </a:cubicBezTo>
                  <a:cubicBezTo>
                    <a:pt x="132" y="389"/>
                    <a:pt x="109" y="416"/>
                    <a:pt x="120" y="430"/>
                  </a:cubicBezTo>
                  <a:cubicBezTo>
                    <a:pt x="131" y="430"/>
                    <a:pt x="154" y="430"/>
                    <a:pt x="165" y="430"/>
                  </a:cubicBezTo>
                  <a:cubicBezTo>
                    <a:pt x="176" y="451"/>
                    <a:pt x="153" y="471"/>
                    <a:pt x="164" y="492"/>
                  </a:cubicBezTo>
                  <a:cubicBezTo>
                    <a:pt x="175" y="513"/>
                    <a:pt x="220" y="500"/>
                    <a:pt x="231" y="513"/>
                  </a:cubicBezTo>
                  <a:cubicBezTo>
                    <a:pt x="264" y="527"/>
                    <a:pt x="208" y="534"/>
                    <a:pt x="175" y="533"/>
                  </a:cubicBezTo>
                  <a:cubicBezTo>
                    <a:pt x="181" y="540"/>
                    <a:pt x="175" y="540"/>
                    <a:pt x="168" y="540"/>
                  </a:cubicBezTo>
                  <a:cubicBezTo>
                    <a:pt x="161" y="540"/>
                    <a:pt x="153" y="540"/>
                    <a:pt x="153" y="547"/>
                  </a:cubicBezTo>
                  <a:cubicBezTo>
                    <a:pt x="153" y="574"/>
                    <a:pt x="152" y="602"/>
                    <a:pt x="197" y="623"/>
                  </a:cubicBezTo>
                  <a:cubicBezTo>
                    <a:pt x="208" y="630"/>
                    <a:pt x="197" y="650"/>
                    <a:pt x="197" y="664"/>
                  </a:cubicBezTo>
                  <a:cubicBezTo>
                    <a:pt x="330" y="665"/>
                    <a:pt x="475" y="666"/>
                    <a:pt x="608" y="640"/>
                  </a:cubicBezTo>
                  <a:cubicBezTo>
                    <a:pt x="663" y="630"/>
                    <a:pt x="723" y="633"/>
                    <a:pt x="782" y="635"/>
                  </a:cubicBezTo>
                  <a:cubicBezTo>
                    <a:pt x="845" y="637"/>
                    <a:pt x="908" y="640"/>
                    <a:pt x="964" y="628"/>
                  </a:cubicBezTo>
                  <a:cubicBezTo>
                    <a:pt x="976" y="626"/>
                    <a:pt x="991" y="628"/>
                    <a:pt x="1006" y="630"/>
                  </a:cubicBezTo>
                  <a:cubicBezTo>
                    <a:pt x="1033" y="633"/>
                    <a:pt x="1061" y="637"/>
                    <a:pt x="1076" y="615"/>
                  </a:cubicBezTo>
                  <a:cubicBezTo>
                    <a:pt x="1042" y="615"/>
                    <a:pt x="1042" y="615"/>
                    <a:pt x="1042" y="615"/>
                  </a:cubicBezTo>
                  <a:cubicBezTo>
                    <a:pt x="1062" y="602"/>
                    <a:pt x="1082" y="605"/>
                    <a:pt x="1102" y="608"/>
                  </a:cubicBezTo>
                  <a:cubicBezTo>
                    <a:pt x="1116" y="609"/>
                    <a:pt x="1129" y="611"/>
                    <a:pt x="1143" y="608"/>
                  </a:cubicBezTo>
                  <a:cubicBezTo>
                    <a:pt x="1142" y="594"/>
                    <a:pt x="1142" y="588"/>
                    <a:pt x="1154" y="581"/>
                  </a:cubicBezTo>
                  <a:cubicBezTo>
                    <a:pt x="1131" y="581"/>
                    <a:pt x="1098" y="587"/>
                    <a:pt x="1076" y="581"/>
                  </a:cubicBezTo>
                  <a:cubicBezTo>
                    <a:pt x="1076" y="560"/>
                    <a:pt x="1076" y="560"/>
                    <a:pt x="1076" y="560"/>
                  </a:cubicBezTo>
                  <a:cubicBezTo>
                    <a:pt x="1087" y="557"/>
                    <a:pt x="1101" y="558"/>
                    <a:pt x="1114" y="560"/>
                  </a:cubicBezTo>
                  <a:cubicBezTo>
                    <a:pt x="1128" y="562"/>
                    <a:pt x="1142" y="564"/>
                    <a:pt x="1153" y="560"/>
                  </a:cubicBezTo>
                  <a:cubicBezTo>
                    <a:pt x="1153" y="553"/>
                    <a:pt x="1153" y="540"/>
                    <a:pt x="1153" y="533"/>
                  </a:cubicBezTo>
                  <a:cubicBezTo>
                    <a:pt x="1153" y="526"/>
                    <a:pt x="1164" y="526"/>
                    <a:pt x="1176" y="526"/>
                  </a:cubicBezTo>
                  <a:cubicBezTo>
                    <a:pt x="1164" y="526"/>
                    <a:pt x="1142" y="526"/>
                    <a:pt x="1131" y="526"/>
                  </a:cubicBezTo>
                  <a:cubicBezTo>
                    <a:pt x="1131" y="519"/>
                    <a:pt x="1131" y="505"/>
                    <a:pt x="1131" y="498"/>
                  </a:cubicBezTo>
                  <a:cubicBezTo>
                    <a:pt x="1131" y="491"/>
                    <a:pt x="1142" y="491"/>
                    <a:pt x="1153" y="492"/>
                  </a:cubicBezTo>
                  <a:cubicBezTo>
                    <a:pt x="1153" y="478"/>
                    <a:pt x="1164" y="464"/>
                    <a:pt x="1153" y="457"/>
                  </a:cubicBezTo>
                  <a:cubicBezTo>
                    <a:pt x="1142" y="457"/>
                    <a:pt x="1131" y="457"/>
                    <a:pt x="1120" y="457"/>
                  </a:cubicBezTo>
                  <a:cubicBezTo>
                    <a:pt x="1164" y="450"/>
                    <a:pt x="1186" y="416"/>
                    <a:pt x="1186" y="395"/>
                  </a:cubicBezTo>
                  <a:cubicBezTo>
                    <a:pt x="1180" y="399"/>
                    <a:pt x="1178" y="395"/>
                    <a:pt x="1175" y="392"/>
                  </a:cubicBezTo>
                  <a:cubicBezTo>
                    <a:pt x="1172" y="389"/>
                    <a:pt x="1169" y="385"/>
                    <a:pt x="1164" y="389"/>
                  </a:cubicBezTo>
                  <a:cubicBezTo>
                    <a:pt x="1197" y="368"/>
                    <a:pt x="1230" y="341"/>
                    <a:pt x="1186" y="334"/>
                  </a:cubicBezTo>
                  <a:cubicBezTo>
                    <a:pt x="1123" y="330"/>
                    <a:pt x="1059" y="328"/>
                    <a:pt x="995" y="327"/>
                  </a:cubicBezTo>
                  <a:cubicBezTo>
                    <a:pt x="1034" y="325"/>
                    <a:pt x="1073" y="324"/>
                    <a:pt x="1112" y="322"/>
                  </a:cubicBezTo>
                  <a:cubicBezTo>
                    <a:pt x="1136" y="321"/>
                    <a:pt x="1160" y="321"/>
                    <a:pt x="1185" y="320"/>
                  </a:cubicBezTo>
                  <a:cubicBezTo>
                    <a:pt x="1208" y="319"/>
                    <a:pt x="1232" y="318"/>
                    <a:pt x="1255" y="317"/>
                  </a:cubicBezTo>
                  <a:cubicBezTo>
                    <a:pt x="1260" y="316"/>
                    <a:pt x="1262" y="314"/>
                    <a:pt x="1264" y="311"/>
                  </a:cubicBezTo>
                  <a:cubicBezTo>
                    <a:pt x="1266" y="309"/>
                    <a:pt x="1267" y="306"/>
                    <a:pt x="1267" y="303"/>
                  </a:cubicBezTo>
                  <a:cubicBezTo>
                    <a:pt x="1267" y="300"/>
                    <a:pt x="1267" y="297"/>
                    <a:pt x="1266" y="294"/>
                  </a:cubicBezTo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ïṡlíḑé">
              <a:extLst>
                <a:ext uri="{FF2B5EF4-FFF2-40B4-BE49-F238E27FC236}">
                  <a16:creationId xmlns:a16="http://schemas.microsoft.com/office/drawing/2014/main" id="{EF9FF32D-D163-4783-B21E-F5D85BAE69EA}"/>
                </a:ext>
              </a:extLst>
            </p:cNvPr>
            <p:cNvSpPr/>
            <p:nvPr/>
          </p:nvSpPr>
          <p:spPr bwMode="auto">
            <a:xfrm>
              <a:off x="4740275" y="3971926"/>
              <a:ext cx="2719388" cy="347663"/>
            </a:xfrm>
            <a:custGeom>
              <a:avLst/>
              <a:gdLst>
                <a:gd name="T0" fmla="*/ 688 w 694"/>
                <a:gd name="T1" fmla="*/ 11 h 89"/>
                <a:gd name="T2" fmla="*/ 556 w 694"/>
                <a:gd name="T3" fmla="*/ 1 h 89"/>
                <a:gd name="T4" fmla="*/ 417 w 694"/>
                <a:gd name="T5" fmla="*/ 4 h 89"/>
                <a:gd name="T6" fmla="*/ 148 w 694"/>
                <a:gd name="T7" fmla="*/ 42 h 89"/>
                <a:gd name="T8" fmla="*/ 75 w 694"/>
                <a:gd name="T9" fmla="*/ 60 h 89"/>
                <a:gd name="T10" fmla="*/ 3 w 694"/>
                <a:gd name="T11" fmla="*/ 83 h 89"/>
                <a:gd name="T12" fmla="*/ 4 w 694"/>
                <a:gd name="T13" fmla="*/ 88 h 89"/>
                <a:gd name="T14" fmla="*/ 66 w 694"/>
                <a:gd name="T15" fmla="*/ 74 h 89"/>
                <a:gd name="T16" fmla="*/ 130 w 694"/>
                <a:gd name="T17" fmla="*/ 59 h 89"/>
                <a:gd name="T18" fmla="*/ 264 w 694"/>
                <a:gd name="T19" fmla="*/ 35 h 89"/>
                <a:gd name="T20" fmla="*/ 534 w 694"/>
                <a:gd name="T21" fmla="*/ 16 h 89"/>
                <a:gd name="T22" fmla="*/ 609 w 694"/>
                <a:gd name="T23" fmla="*/ 18 h 89"/>
                <a:gd name="T24" fmla="*/ 687 w 694"/>
                <a:gd name="T25" fmla="*/ 21 h 89"/>
                <a:gd name="T26" fmla="*/ 688 w 694"/>
                <a:gd name="T27" fmla="*/ 1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4" h="89">
                  <a:moveTo>
                    <a:pt x="688" y="11"/>
                  </a:moveTo>
                  <a:cubicBezTo>
                    <a:pt x="646" y="0"/>
                    <a:pt x="599" y="2"/>
                    <a:pt x="556" y="1"/>
                  </a:cubicBezTo>
                  <a:cubicBezTo>
                    <a:pt x="510" y="1"/>
                    <a:pt x="463" y="2"/>
                    <a:pt x="417" y="4"/>
                  </a:cubicBezTo>
                  <a:cubicBezTo>
                    <a:pt x="327" y="10"/>
                    <a:pt x="237" y="23"/>
                    <a:pt x="148" y="42"/>
                  </a:cubicBezTo>
                  <a:cubicBezTo>
                    <a:pt x="124" y="47"/>
                    <a:pt x="99" y="53"/>
                    <a:pt x="75" y="60"/>
                  </a:cubicBezTo>
                  <a:cubicBezTo>
                    <a:pt x="51" y="66"/>
                    <a:pt x="25" y="71"/>
                    <a:pt x="3" y="83"/>
                  </a:cubicBezTo>
                  <a:cubicBezTo>
                    <a:pt x="0" y="84"/>
                    <a:pt x="1" y="89"/>
                    <a:pt x="4" y="88"/>
                  </a:cubicBezTo>
                  <a:cubicBezTo>
                    <a:pt x="25" y="86"/>
                    <a:pt x="46" y="79"/>
                    <a:pt x="66" y="74"/>
                  </a:cubicBezTo>
                  <a:cubicBezTo>
                    <a:pt x="88" y="69"/>
                    <a:pt x="109" y="64"/>
                    <a:pt x="130" y="59"/>
                  </a:cubicBezTo>
                  <a:cubicBezTo>
                    <a:pt x="175" y="49"/>
                    <a:pt x="220" y="41"/>
                    <a:pt x="264" y="35"/>
                  </a:cubicBezTo>
                  <a:cubicBezTo>
                    <a:pt x="354" y="22"/>
                    <a:pt x="444" y="16"/>
                    <a:pt x="534" y="16"/>
                  </a:cubicBezTo>
                  <a:cubicBezTo>
                    <a:pt x="559" y="17"/>
                    <a:pt x="584" y="17"/>
                    <a:pt x="609" y="18"/>
                  </a:cubicBezTo>
                  <a:cubicBezTo>
                    <a:pt x="635" y="20"/>
                    <a:pt x="661" y="22"/>
                    <a:pt x="687" y="21"/>
                  </a:cubicBezTo>
                  <a:cubicBezTo>
                    <a:pt x="692" y="20"/>
                    <a:pt x="694" y="12"/>
                    <a:pt x="68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ïṩḻîḍè">
              <a:extLst>
                <a:ext uri="{FF2B5EF4-FFF2-40B4-BE49-F238E27FC236}">
                  <a16:creationId xmlns:a16="http://schemas.microsoft.com/office/drawing/2014/main" id="{E16F7F55-06BA-4F2E-9B0A-D0B37530263C}"/>
                </a:ext>
              </a:extLst>
            </p:cNvPr>
            <p:cNvSpPr/>
            <p:nvPr/>
          </p:nvSpPr>
          <p:spPr bwMode="auto">
            <a:xfrm>
              <a:off x="3352800" y="3336926"/>
              <a:ext cx="1382713" cy="1778000"/>
            </a:xfrm>
            <a:custGeom>
              <a:avLst/>
              <a:gdLst>
                <a:gd name="T0" fmla="*/ 198 w 353"/>
                <a:gd name="T1" fmla="*/ 439 h 454"/>
                <a:gd name="T2" fmla="*/ 293 w 353"/>
                <a:gd name="T3" fmla="*/ 437 h 454"/>
                <a:gd name="T4" fmla="*/ 287 w 353"/>
                <a:gd name="T5" fmla="*/ 419 h 454"/>
                <a:gd name="T6" fmla="*/ 226 w 353"/>
                <a:gd name="T7" fmla="*/ 421 h 454"/>
                <a:gd name="T8" fmla="*/ 204 w 353"/>
                <a:gd name="T9" fmla="*/ 305 h 454"/>
                <a:gd name="T10" fmla="*/ 247 w 353"/>
                <a:gd name="T11" fmla="*/ 242 h 454"/>
                <a:gd name="T12" fmla="*/ 345 w 353"/>
                <a:gd name="T13" fmla="*/ 64 h 454"/>
                <a:gd name="T14" fmla="*/ 287 w 353"/>
                <a:gd name="T15" fmla="*/ 63 h 454"/>
                <a:gd name="T16" fmla="*/ 291 w 353"/>
                <a:gd name="T17" fmla="*/ 37 h 454"/>
                <a:gd name="T18" fmla="*/ 294 w 353"/>
                <a:gd name="T19" fmla="*/ 36 h 454"/>
                <a:gd name="T20" fmla="*/ 296 w 353"/>
                <a:gd name="T21" fmla="*/ 19 h 454"/>
                <a:gd name="T22" fmla="*/ 296 w 353"/>
                <a:gd name="T23" fmla="*/ 19 h 454"/>
                <a:gd name="T24" fmla="*/ 296 w 353"/>
                <a:gd name="T25" fmla="*/ 19 h 454"/>
                <a:gd name="T26" fmla="*/ 50 w 353"/>
                <a:gd name="T27" fmla="*/ 30 h 454"/>
                <a:gd name="T28" fmla="*/ 50 w 353"/>
                <a:gd name="T29" fmla="*/ 30 h 454"/>
                <a:gd name="T30" fmla="*/ 49 w 353"/>
                <a:gd name="T31" fmla="*/ 45 h 454"/>
                <a:gd name="T32" fmla="*/ 58 w 353"/>
                <a:gd name="T33" fmla="*/ 46 h 454"/>
                <a:gd name="T34" fmla="*/ 62 w 353"/>
                <a:gd name="T35" fmla="*/ 67 h 454"/>
                <a:gd name="T36" fmla="*/ 0 w 353"/>
                <a:gd name="T37" fmla="*/ 80 h 454"/>
                <a:gd name="T38" fmla="*/ 117 w 353"/>
                <a:gd name="T39" fmla="*/ 239 h 454"/>
                <a:gd name="T40" fmla="*/ 176 w 353"/>
                <a:gd name="T41" fmla="*/ 306 h 454"/>
                <a:gd name="T42" fmla="*/ 162 w 353"/>
                <a:gd name="T43" fmla="*/ 422 h 454"/>
                <a:gd name="T44" fmla="*/ 113 w 353"/>
                <a:gd name="T45" fmla="*/ 423 h 454"/>
                <a:gd name="T46" fmla="*/ 95 w 353"/>
                <a:gd name="T47" fmla="*/ 441 h 454"/>
                <a:gd name="T48" fmla="*/ 82 w 353"/>
                <a:gd name="T49" fmla="*/ 442 h 454"/>
                <a:gd name="T50" fmla="*/ 66 w 353"/>
                <a:gd name="T51" fmla="*/ 454 h 454"/>
                <a:gd name="T52" fmla="*/ 319 w 353"/>
                <a:gd name="T53" fmla="*/ 454 h 454"/>
                <a:gd name="T54" fmla="*/ 306 w 353"/>
                <a:gd name="T55" fmla="*/ 436 h 454"/>
                <a:gd name="T56" fmla="*/ 198 w 353"/>
                <a:gd name="T57" fmla="*/ 439 h 454"/>
                <a:gd name="T58" fmla="*/ 323 w 353"/>
                <a:gd name="T59" fmla="*/ 87 h 454"/>
                <a:gd name="T60" fmla="*/ 253 w 353"/>
                <a:gd name="T61" fmla="*/ 224 h 454"/>
                <a:gd name="T62" fmla="*/ 284 w 353"/>
                <a:gd name="T63" fmla="*/ 85 h 454"/>
                <a:gd name="T64" fmla="*/ 323 w 353"/>
                <a:gd name="T65" fmla="*/ 87 h 454"/>
                <a:gd name="T66" fmla="*/ 26 w 353"/>
                <a:gd name="T67" fmla="*/ 98 h 454"/>
                <a:gd name="T68" fmla="*/ 67 w 353"/>
                <a:gd name="T69" fmla="*/ 89 h 454"/>
                <a:gd name="T70" fmla="*/ 109 w 353"/>
                <a:gd name="T71" fmla="*/ 220 h 454"/>
                <a:gd name="T72" fmla="*/ 26 w 353"/>
                <a:gd name="T73" fmla="*/ 9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3" h="454">
                  <a:moveTo>
                    <a:pt x="198" y="439"/>
                  </a:moveTo>
                  <a:cubicBezTo>
                    <a:pt x="293" y="437"/>
                    <a:pt x="293" y="437"/>
                    <a:pt x="293" y="437"/>
                  </a:cubicBezTo>
                  <a:cubicBezTo>
                    <a:pt x="287" y="419"/>
                    <a:pt x="287" y="419"/>
                    <a:pt x="287" y="419"/>
                  </a:cubicBezTo>
                  <a:cubicBezTo>
                    <a:pt x="226" y="421"/>
                    <a:pt x="226" y="421"/>
                    <a:pt x="226" y="421"/>
                  </a:cubicBezTo>
                  <a:cubicBezTo>
                    <a:pt x="222" y="401"/>
                    <a:pt x="210" y="347"/>
                    <a:pt x="204" y="305"/>
                  </a:cubicBezTo>
                  <a:cubicBezTo>
                    <a:pt x="221" y="297"/>
                    <a:pt x="236" y="273"/>
                    <a:pt x="247" y="242"/>
                  </a:cubicBezTo>
                  <a:cubicBezTo>
                    <a:pt x="353" y="247"/>
                    <a:pt x="345" y="64"/>
                    <a:pt x="345" y="64"/>
                  </a:cubicBezTo>
                  <a:cubicBezTo>
                    <a:pt x="287" y="63"/>
                    <a:pt x="287" y="63"/>
                    <a:pt x="287" y="63"/>
                  </a:cubicBezTo>
                  <a:cubicBezTo>
                    <a:pt x="289" y="53"/>
                    <a:pt x="290" y="44"/>
                    <a:pt x="291" y="37"/>
                  </a:cubicBezTo>
                  <a:cubicBezTo>
                    <a:pt x="293" y="36"/>
                    <a:pt x="294" y="36"/>
                    <a:pt x="294" y="36"/>
                  </a:cubicBezTo>
                  <a:cubicBezTo>
                    <a:pt x="296" y="19"/>
                    <a:pt x="296" y="19"/>
                    <a:pt x="296" y="19"/>
                  </a:cubicBezTo>
                  <a:cubicBezTo>
                    <a:pt x="296" y="19"/>
                    <a:pt x="296" y="19"/>
                    <a:pt x="296" y="19"/>
                  </a:cubicBezTo>
                  <a:cubicBezTo>
                    <a:pt x="296" y="19"/>
                    <a:pt x="296" y="19"/>
                    <a:pt x="296" y="19"/>
                  </a:cubicBezTo>
                  <a:cubicBezTo>
                    <a:pt x="296" y="19"/>
                    <a:pt x="170" y="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2" y="45"/>
                    <a:pt x="55" y="46"/>
                    <a:pt x="58" y="46"/>
                  </a:cubicBezTo>
                  <a:cubicBezTo>
                    <a:pt x="59" y="52"/>
                    <a:pt x="61" y="59"/>
                    <a:pt x="62" y="6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22" y="249"/>
                    <a:pt x="117" y="239"/>
                  </a:cubicBezTo>
                  <a:cubicBezTo>
                    <a:pt x="134" y="272"/>
                    <a:pt x="154" y="298"/>
                    <a:pt x="176" y="306"/>
                  </a:cubicBezTo>
                  <a:cubicBezTo>
                    <a:pt x="177" y="341"/>
                    <a:pt x="175" y="390"/>
                    <a:pt x="162" y="422"/>
                  </a:cubicBezTo>
                  <a:cubicBezTo>
                    <a:pt x="113" y="423"/>
                    <a:pt x="113" y="423"/>
                    <a:pt x="113" y="423"/>
                  </a:cubicBezTo>
                  <a:cubicBezTo>
                    <a:pt x="95" y="441"/>
                    <a:pt x="95" y="441"/>
                    <a:pt x="95" y="441"/>
                  </a:cubicBezTo>
                  <a:cubicBezTo>
                    <a:pt x="82" y="442"/>
                    <a:pt x="82" y="442"/>
                    <a:pt x="82" y="442"/>
                  </a:cubicBezTo>
                  <a:cubicBezTo>
                    <a:pt x="66" y="454"/>
                    <a:pt x="66" y="454"/>
                    <a:pt x="66" y="454"/>
                  </a:cubicBezTo>
                  <a:cubicBezTo>
                    <a:pt x="319" y="454"/>
                    <a:pt x="319" y="454"/>
                    <a:pt x="319" y="454"/>
                  </a:cubicBezTo>
                  <a:cubicBezTo>
                    <a:pt x="306" y="436"/>
                    <a:pt x="306" y="436"/>
                    <a:pt x="306" y="436"/>
                  </a:cubicBezTo>
                  <a:cubicBezTo>
                    <a:pt x="198" y="439"/>
                    <a:pt x="198" y="439"/>
                    <a:pt x="198" y="439"/>
                  </a:cubicBezTo>
                  <a:moveTo>
                    <a:pt x="323" y="87"/>
                  </a:moveTo>
                  <a:cubicBezTo>
                    <a:pt x="323" y="87"/>
                    <a:pt x="321" y="211"/>
                    <a:pt x="253" y="224"/>
                  </a:cubicBezTo>
                  <a:cubicBezTo>
                    <a:pt x="268" y="180"/>
                    <a:pt x="278" y="126"/>
                    <a:pt x="284" y="85"/>
                  </a:cubicBezTo>
                  <a:cubicBezTo>
                    <a:pt x="323" y="87"/>
                    <a:pt x="323" y="87"/>
                    <a:pt x="323" y="87"/>
                  </a:cubicBezTo>
                  <a:moveTo>
                    <a:pt x="26" y="98"/>
                  </a:moveTo>
                  <a:cubicBezTo>
                    <a:pt x="67" y="89"/>
                    <a:pt x="67" y="89"/>
                    <a:pt x="67" y="89"/>
                  </a:cubicBezTo>
                  <a:cubicBezTo>
                    <a:pt x="76" y="127"/>
                    <a:pt x="90" y="178"/>
                    <a:pt x="109" y="220"/>
                  </a:cubicBezTo>
                  <a:cubicBezTo>
                    <a:pt x="47" y="209"/>
                    <a:pt x="26" y="98"/>
                    <a:pt x="26" y="98"/>
                  </a:cubicBezTo>
                </a:path>
              </a:pathLst>
            </a:custGeom>
            <a:solidFill>
              <a:srgbClr val="401E1D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íṡḻïḓé">
              <a:extLst>
                <a:ext uri="{FF2B5EF4-FFF2-40B4-BE49-F238E27FC236}">
                  <a16:creationId xmlns:a16="http://schemas.microsoft.com/office/drawing/2014/main" id="{D3A7A674-D301-40BA-B5E6-33936F811D05}"/>
                </a:ext>
              </a:extLst>
            </p:cNvPr>
            <p:cNvSpPr/>
            <p:nvPr/>
          </p:nvSpPr>
          <p:spPr bwMode="auto">
            <a:xfrm>
              <a:off x="4732338" y="4287838"/>
              <a:ext cx="760413" cy="842963"/>
            </a:xfrm>
            <a:custGeom>
              <a:avLst/>
              <a:gdLst>
                <a:gd name="T0" fmla="*/ 189 w 194"/>
                <a:gd name="T1" fmla="*/ 93 h 215"/>
                <a:gd name="T2" fmla="*/ 182 w 194"/>
                <a:gd name="T3" fmla="*/ 70 h 215"/>
                <a:gd name="T4" fmla="*/ 160 w 194"/>
                <a:gd name="T5" fmla="*/ 48 h 215"/>
                <a:gd name="T6" fmla="*/ 123 w 194"/>
                <a:gd name="T7" fmla="*/ 51 h 215"/>
                <a:gd name="T8" fmla="*/ 122 w 194"/>
                <a:gd name="T9" fmla="*/ 52 h 215"/>
                <a:gd name="T10" fmla="*/ 124 w 194"/>
                <a:gd name="T11" fmla="*/ 47 h 215"/>
                <a:gd name="T12" fmla="*/ 123 w 194"/>
                <a:gd name="T13" fmla="*/ 7 h 215"/>
                <a:gd name="T14" fmla="*/ 100 w 194"/>
                <a:gd name="T15" fmla="*/ 45 h 215"/>
                <a:gd name="T16" fmla="*/ 97 w 194"/>
                <a:gd name="T17" fmla="*/ 58 h 215"/>
                <a:gd name="T18" fmla="*/ 92 w 194"/>
                <a:gd name="T19" fmla="*/ 36 h 215"/>
                <a:gd name="T20" fmla="*/ 93 w 194"/>
                <a:gd name="T21" fmla="*/ 7 h 215"/>
                <a:gd name="T22" fmla="*/ 82 w 194"/>
                <a:gd name="T23" fmla="*/ 6 h 215"/>
                <a:gd name="T24" fmla="*/ 85 w 194"/>
                <a:gd name="T25" fmla="*/ 59 h 215"/>
                <a:gd name="T26" fmla="*/ 47 w 194"/>
                <a:gd name="T27" fmla="*/ 49 h 215"/>
                <a:gd name="T28" fmla="*/ 12 w 194"/>
                <a:gd name="T29" fmla="*/ 72 h 215"/>
                <a:gd name="T30" fmla="*/ 1 w 194"/>
                <a:gd name="T31" fmla="*/ 114 h 215"/>
                <a:gd name="T32" fmla="*/ 8 w 194"/>
                <a:gd name="T33" fmla="*/ 155 h 215"/>
                <a:gd name="T34" fmla="*/ 52 w 194"/>
                <a:gd name="T35" fmla="*/ 209 h 215"/>
                <a:gd name="T36" fmla="*/ 87 w 194"/>
                <a:gd name="T37" fmla="*/ 205 h 215"/>
                <a:gd name="T38" fmla="*/ 114 w 194"/>
                <a:gd name="T39" fmla="*/ 206 h 215"/>
                <a:gd name="T40" fmla="*/ 148 w 194"/>
                <a:gd name="T41" fmla="*/ 206 h 215"/>
                <a:gd name="T42" fmla="*/ 170 w 194"/>
                <a:gd name="T43" fmla="*/ 184 h 215"/>
                <a:gd name="T44" fmla="*/ 189 w 194"/>
                <a:gd name="T45" fmla="*/ 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4" h="215">
                  <a:moveTo>
                    <a:pt x="189" y="93"/>
                  </a:moveTo>
                  <a:cubicBezTo>
                    <a:pt x="188" y="85"/>
                    <a:pt x="186" y="77"/>
                    <a:pt x="182" y="70"/>
                  </a:cubicBezTo>
                  <a:cubicBezTo>
                    <a:pt x="178" y="60"/>
                    <a:pt x="170" y="51"/>
                    <a:pt x="160" y="48"/>
                  </a:cubicBezTo>
                  <a:cubicBezTo>
                    <a:pt x="148" y="43"/>
                    <a:pt x="135" y="46"/>
                    <a:pt x="123" y="51"/>
                  </a:cubicBezTo>
                  <a:cubicBezTo>
                    <a:pt x="123" y="51"/>
                    <a:pt x="122" y="51"/>
                    <a:pt x="122" y="52"/>
                  </a:cubicBezTo>
                  <a:cubicBezTo>
                    <a:pt x="122" y="50"/>
                    <a:pt x="123" y="48"/>
                    <a:pt x="124" y="47"/>
                  </a:cubicBezTo>
                  <a:cubicBezTo>
                    <a:pt x="127" y="34"/>
                    <a:pt x="126" y="20"/>
                    <a:pt x="123" y="7"/>
                  </a:cubicBezTo>
                  <a:cubicBezTo>
                    <a:pt x="111" y="16"/>
                    <a:pt x="105" y="31"/>
                    <a:pt x="100" y="45"/>
                  </a:cubicBezTo>
                  <a:cubicBezTo>
                    <a:pt x="99" y="49"/>
                    <a:pt x="98" y="53"/>
                    <a:pt x="97" y="58"/>
                  </a:cubicBezTo>
                  <a:cubicBezTo>
                    <a:pt x="95" y="51"/>
                    <a:pt x="93" y="43"/>
                    <a:pt x="92" y="36"/>
                  </a:cubicBezTo>
                  <a:cubicBezTo>
                    <a:pt x="91" y="26"/>
                    <a:pt x="93" y="17"/>
                    <a:pt x="93" y="7"/>
                  </a:cubicBezTo>
                  <a:cubicBezTo>
                    <a:pt x="93" y="1"/>
                    <a:pt x="84" y="0"/>
                    <a:pt x="82" y="6"/>
                  </a:cubicBezTo>
                  <a:cubicBezTo>
                    <a:pt x="76" y="22"/>
                    <a:pt x="79" y="42"/>
                    <a:pt x="85" y="59"/>
                  </a:cubicBezTo>
                  <a:cubicBezTo>
                    <a:pt x="73" y="53"/>
                    <a:pt x="60" y="48"/>
                    <a:pt x="47" y="49"/>
                  </a:cubicBezTo>
                  <a:cubicBezTo>
                    <a:pt x="33" y="51"/>
                    <a:pt x="20" y="60"/>
                    <a:pt x="12" y="72"/>
                  </a:cubicBezTo>
                  <a:cubicBezTo>
                    <a:pt x="4" y="85"/>
                    <a:pt x="1" y="99"/>
                    <a:pt x="1" y="114"/>
                  </a:cubicBezTo>
                  <a:cubicBezTo>
                    <a:pt x="0" y="128"/>
                    <a:pt x="3" y="142"/>
                    <a:pt x="8" y="155"/>
                  </a:cubicBezTo>
                  <a:cubicBezTo>
                    <a:pt x="17" y="177"/>
                    <a:pt x="32" y="197"/>
                    <a:pt x="52" y="209"/>
                  </a:cubicBezTo>
                  <a:cubicBezTo>
                    <a:pt x="61" y="215"/>
                    <a:pt x="76" y="206"/>
                    <a:pt x="87" y="205"/>
                  </a:cubicBezTo>
                  <a:cubicBezTo>
                    <a:pt x="96" y="203"/>
                    <a:pt x="105" y="205"/>
                    <a:pt x="114" y="206"/>
                  </a:cubicBezTo>
                  <a:cubicBezTo>
                    <a:pt x="126" y="208"/>
                    <a:pt x="138" y="210"/>
                    <a:pt x="148" y="206"/>
                  </a:cubicBezTo>
                  <a:cubicBezTo>
                    <a:pt x="158" y="202"/>
                    <a:pt x="165" y="193"/>
                    <a:pt x="170" y="184"/>
                  </a:cubicBezTo>
                  <a:cubicBezTo>
                    <a:pt x="187" y="157"/>
                    <a:pt x="194" y="124"/>
                    <a:pt x="189" y="93"/>
                  </a:cubicBezTo>
                </a:path>
              </a:pathLst>
            </a:custGeom>
            <a:solidFill>
              <a:srgbClr val="401E1D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ŝļïḓé">
              <a:extLst>
                <a:ext uri="{FF2B5EF4-FFF2-40B4-BE49-F238E27FC236}">
                  <a16:creationId xmlns:a16="http://schemas.microsoft.com/office/drawing/2014/main" id="{02090375-5727-4CBC-A9F9-8B562ECEC190}"/>
                </a:ext>
              </a:extLst>
            </p:cNvPr>
            <p:cNvSpPr/>
            <p:nvPr/>
          </p:nvSpPr>
          <p:spPr bwMode="auto">
            <a:xfrm>
              <a:off x="7953375" y="2957513"/>
              <a:ext cx="547688" cy="2157413"/>
            </a:xfrm>
            <a:custGeom>
              <a:avLst/>
              <a:gdLst>
                <a:gd name="T0" fmla="*/ 220 w 345"/>
                <a:gd name="T1" fmla="*/ 0 h 1359"/>
                <a:gd name="T2" fmla="*/ 195 w 345"/>
                <a:gd name="T3" fmla="*/ 0 h 1359"/>
                <a:gd name="T4" fmla="*/ 0 w 345"/>
                <a:gd name="T5" fmla="*/ 22 h 1359"/>
                <a:gd name="T6" fmla="*/ 143 w 345"/>
                <a:gd name="T7" fmla="*/ 1359 h 1359"/>
                <a:gd name="T8" fmla="*/ 321 w 345"/>
                <a:gd name="T9" fmla="*/ 1359 h 1359"/>
                <a:gd name="T10" fmla="*/ 345 w 345"/>
                <a:gd name="T11" fmla="*/ 1359 h 1359"/>
                <a:gd name="T12" fmla="*/ 220 w 345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1359">
                  <a:moveTo>
                    <a:pt x="220" y="0"/>
                  </a:moveTo>
                  <a:lnTo>
                    <a:pt x="195" y="0"/>
                  </a:lnTo>
                  <a:lnTo>
                    <a:pt x="0" y="22"/>
                  </a:lnTo>
                  <a:lnTo>
                    <a:pt x="143" y="1359"/>
                  </a:lnTo>
                  <a:lnTo>
                    <a:pt x="321" y="1359"/>
                  </a:lnTo>
                  <a:lnTo>
                    <a:pt x="345" y="1359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01E1D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î$ľiḍe">
              <a:extLst>
                <a:ext uri="{FF2B5EF4-FFF2-40B4-BE49-F238E27FC236}">
                  <a16:creationId xmlns:a16="http://schemas.microsoft.com/office/drawing/2014/main" id="{809965DF-E109-4DFA-B98C-30D99AAF7C4E}"/>
                </a:ext>
              </a:extLst>
            </p:cNvPr>
            <p:cNvSpPr/>
            <p:nvPr/>
          </p:nvSpPr>
          <p:spPr bwMode="auto">
            <a:xfrm>
              <a:off x="7953375" y="2957513"/>
              <a:ext cx="547688" cy="2157413"/>
            </a:xfrm>
            <a:custGeom>
              <a:avLst/>
              <a:gdLst>
                <a:gd name="T0" fmla="*/ 220 w 345"/>
                <a:gd name="T1" fmla="*/ 0 h 1359"/>
                <a:gd name="T2" fmla="*/ 195 w 345"/>
                <a:gd name="T3" fmla="*/ 0 h 1359"/>
                <a:gd name="T4" fmla="*/ 0 w 345"/>
                <a:gd name="T5" fmla="*/ 22 h 1359"/>
                <a:gd name="T6" fmla="*/ 143 w 345"/>
                <a:gd name="T7" fmla="*/ 1359 h 1359"/>
                <a:gd name="T8" fmla="*/ 321 w 345"/>
                <a:gd name="T9" fmla="*/ 1359 h 1359"/>
                <a:gd name="T10" fmla="*/ 345 w 345"/>
                <a:gd name="T11" fmla="*/ 1359 h 1359"/>
                <a:gd name="T12" fmla="*/ 220 w 345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1359">
                  <a:moveTo>
                    <a:pt x="220" y="0"/>
                  </a:moveTo>
                  <a:lnTo>
                    <a:pt x="195" y="0"/>
                  </a:lnTo>
                  <a:lnTo>
                    <a:pt x="0" y="22"/>
                  </a:lnTo>
                  <a:lnTo>
                    <a:pt x="143" y="1359"/>
                  </a:lnTo>
                  <a:lnTo>
                    <a:pt x="321" y="1359"/>
                  </a:lnTo>
                  <a:lnTo>
                    <a:pt x="345" y="1359"/>
                  </a:lnTo>
                  <a:lnTo>
                    <a:pt x="2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šľíḓé">
              <a:extLst>
                <a:ext uri="{FF2B5EF4-FFF2-40B4-BE49-F238E27FC236}">
                  <a16:creationId xmlns:a16="http://schemas.microsoft.com/office/drawing/2014/main" id="{7956E561-78ED-4B85-9E50-4547EA65AC2E}"/>
                </a:ext>
              </a:extLst>
            </p:cNvPr>
            <p:cNvSpPr/>
            <p:nvPr/>
          </p:nvSpPr>
          <p:spPr bwMode="auto">
            <a:xfrm>
              <a:off x="8113713" y="2733676"/>
              <a:ext cx="560388" cy="2381250"/>
            </a:xfrm>
            <a:custGeom>
              <a:avLst/>
              <a:gdLst>
                <a:gd name="T0" fmla="*/ 353 w 353"/>
                <a:gd name="T1" fmla="*/ 1500 h 1500"/>
                <a:gd name="T2" fmla="*/ 156 w 353"/>
                <a:gd name="T3" fmla="*/ 1500 h 1500"/>
                <a:gd name="T4" fmla="*/ 151 w 353"/>
                <a:gd name="T5" fmla="*/ 1443 h 1500"/>
                <a:gd name="T6" fmla="*/ 148 w 353"/>
                <a:gd name="T7" fmla="*/ 1421 h 1500"/>
                <a:gd name="T8" fmla="*/ 143 w 353"/>
                <a:gd name="T9" fmla="*/ 1362 h 1500"/>
                <a:gd name="T10" fmla="*/ 141 w 353"/>
                <a:gd name="T11" fmla="*/ 1337 h 1500"/>
                <a:gd name="T12" fmla="*/ 133 w 353"/>
                <a:gd name="T13" fmla="*/ 1278 h 1500"/>
                <a:gd name="T14" fmla="*/ 131 w 353"/>
                <a:gd name="T15" fmla="*/ 1256 h 1500"/>
                <a:gd name="T16" fmla="*/ 123 w 353"/>
                <a:gd name="T17" fmla="*/ 1196 h 1500"/>
                <a:gd name="T18" fmla="*/ 121 w 353"/>
                <a:gd name="T19" fmla="*/ 1172 h 1500"/>
                <a:gd name="T20" fmla="*/ 116 w 353"/>
                <a:gd name="T21" fmla="*/ 1113 h 1500"/>
                <a:gd name="T22" fmla="*/ 114 w 353"/>
                <a:gd name="T23" fmla="*/ 1090 h 1500"/>
                <a:gd name="T24" fmla="*/ 106 w 353"/>
                <a:gd name="T25" fmla="*/ 1029 h 1500"/>
                <a:gd name="T26" fmla="*/ 104 w 353"/>
                <a:gd name="T27" fmla="*/ 1007 h 1500"/>
                <a:gd name="T28" fmla="*/ 99 w 353"/>
                <a:gd name="T29" fmla="*/ 947 h 1500"/>
                <a:gd name="T30" fmla="*/ 96 w 353"/>
                <a:gd name="T31" fmla="*/ 923 h 1500"/>
                <a:gd name="T32" fmla="*/ 89 w 353"/>
                <a:gd name="T33" fmla="*/ 863 h 1500"/>
                <a:gd name="T34" fmla="*/ 86 w 353"/>
                <a:gd name="T35" fmla="*/ 839 h 1500"/>
                <a:gd name="T36" fmla="*/ 82 w 353"/>
                <a:gd name="T37" fmla="*/ 780 h 1500"/>
                <a:gd name="T38" fmla="*/ 79 w 353"/>
                <a:gd name="T39" fmla="*/ 757 h 1500"/>
                <a:gd name="T40" fmla="*/ 72 w 353"/>
                <a:gd name="T41" fmla="*/ 696 h 1500"/>
                <a:gd name="T42" fmla="*/ 69 w 353"/>
                <a:gd name="T43" fmla="*/ 674 h 1500"/>
                <a:gd name="T44" fmla="*/ 62 w 353"/>
                <a:gd name="T45" fmla="*/ 614 h 1500"/>
                <a:gd name="T46" fmla="*/ 59 w 353"/>
                <a:gd name="T47" fmla="*/ 590 h 1500"/>
                <a:gd name="T48" fmla="*/ 54 w 353"/>
                <a:gd name="T49" fmla="*/ 530 h 1500"/>
                <a:gd name="T50" fmla="*/ 52 w 353"/>
                <a:gd name="T51" fmla="*/ 506 h 1500"/>
                <a:gd name="T52" fmla="*/ 45 w 353"/>
                <a:gd name="T53" fmla="*/ 447 h 1500"/>
                <a:gd name="T54" fmla="*/ 42 w 353"/>
                <a:gd name="T55" fmla="*/ 424 h 1500"/>
                <a:gd name="T56" fmla="*/ 37 w 353"/>
                <a:gd name="T57" fmla="*/ 365 h 1500"/>
                <a:gd name="T58" fmla="*/ 35 w 353"/>
                <a:gd name="T59" fmla="*/ 341 h 1500"/>
                <a:gd name="T60" fmla="*/ 27 w 353"/>
                <a:gd name="T61" fmla="*/ 281 h 1500"/>
                <a:gd name="T62" fmla="*/ 25 w 353"/>
                <a:gd name="T63" fmla="*/ 257 h 1500"/>
                <a:gd name="T64" fmla="*/ 20 w 353"/>
                <a:gd name="T65" fmla="*/ 197 h 1500"/>
                <a:gd name="T66" fmla="*/ 17 w 353"/>
                <a:gd name="T67" fmla="*/ 173 h 1500"/>
                <a:gd name="T68" fmla="*/ 10 w 353"/>
                <a:gd name="T69" fmla="*/ 114 h 1500"/>
                <a:gd name="T70" fmla="*/ 7 w 353"/>
                <a:gd name="T71" fmla="*/ 91 h 1500"/>
                <a:gd name="T72" fmla="*/ 0 w 353"/>
                <a:gd name="T73" fmla="*/ 22 h 1500"/>
                <a:gd name="T74" fmla="*/ 215 w 353"/>
                <a:gd name="T75" fmla="*/ 0 h 1500"/>
                <a:gd name="T76" fmla="*/ 353 w 353"/>
                <a:gd name="T77" fmla="*/ 150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3" h="1500">
                  <a:moveTo>
                    <a:pt x="353" y="1500"/>
                  </a:moveTo>
                  <a:lnTo>
                    <a:pt x="156" y="1500"/>
                  </a:lnTo>
                  <a:lnTo>
                    <a:pt x="151" y="1443"/>
                  </a:lnTo>
                  <a:lnTo>
                    <a:pt x="148" y="1421"/>
                  </a:lnTo>
                  <a:lnTo>
                    <a:pt x="143" y="1362"/>
                  </a:lnTo>
                  <a:lnTo>
                    <a:pt x="141" y="1337"/>
                  </a:lnTo>
                  <a:lnTo>
                    <a:pt x="133" y="1278"/>
                  </a:lnTo>
                  <a:lnTo>
                    <a:pt x="131" y="1256"/>
                  </a:lnTo>
                  <a:lnTo>
                    <a:pt x="123" y="1196"/>
                  </a:lnTo>
                  <a:lnTo>
                    <a:pt x="121" y="1172"/>
                  </a:lnTo>
                  <a:lnTo>
                    <a:pt x="116" y="1113"/>
                  </a:lnTo>
                  <a:lnTo>
                    <a:pt x="114" y="1090"/>
                  </a:lnTo>
                  <a:lnTo>
                    <a:pt x="106" y="1029"/>
                  </a:lnTo>
                  <a:lnTo>
                    <a:pt x="104" y="1007"/>
                  </a:lnTo>
                  <a:lnTo>
                    <a:pt x="99" y="947"/>
                  </a:lnTo>
                  <a:lnTo>
                    <a:pt x="96" y="923"/>
                  </a:lnTo>
                  <a:lnTo>
                    <a:pt x="89" y="863"/>
                  </a:lnTo>
                  <a:lnTo>
                    <a:pt x="86" y="839"/>
                  </a:lnTo>
                  <a:lnTo>
                    <a:pt x="82" y="780"/>
                  </a:lnTo>
                  <a:lnTo>
                    <a:pt x="79" y="757"/>
                  </a:lnTo>
                  <a:lnTo>
                    <a:pt x="72" y="696"/>
                  </a:lnTo>
                  <a:lnTo>
                    <a:pt x="69" y="674"/>
                  </a:lnTo>
                  <a:lnTo>
                    <a:pt x="62" y="614"/>
                  </a:lnTo>
                  <a:lnTo>
                    <a:pt x="59" y="590"/>
                  </a:lnTo>
                  <a:lnTo>
                    <a:pt x="54" y="530"/>
                  </a:lnTo>
                  <a:lnTo>
                    <a:pt x="52" y="506"/>
                  </a:lnTo>
                  <a:lnTo>
                    <a:pt x="45" y="447"/>
                  </a:lnTo>
                  <a:lnTo>
                    <a:pt x="42" y="424"/>
                  </a:lnTo>
                  <a:lnTo>
                    <a:pt x="37" y="365"/>
                  </a:lnTo>
                  <a:lnTo>
                    <a:pt x="35" y="341"/>
                  </a:lnTo>
                  <a:lnTo>
                    <a:pt x="27" y="281"/>
                  </a:lnTo>
                  <a:lnTo>
                    <a:pt x="25" y="257"/>
                  </a:lnTo>
                  <a:lnTo>
                    <a:pt x="20" y="197"/>
                  </a:lnTo>
                  <a:lnTo>
                    <a:pt x="17" y="173"/>
                  </a:lnTo>
                  <a:lnTo>
                    <a:pt x="10" y="114"/>
                  </a:lnTo>
                  <a:lnTo>
                    <a:pt x="7" y="91"/>
                  </a:lnTo>
                  <a:lnTo>
                    <a:pt x="0" y="22"/>
                  </a:lnTo>
                  <a:lnTo>
                    <a:pt x="215" y="0"/>
                  </a:lnTo>
                  <a:lnTo>
                    <a:pt x="353" y="1500"/>
                  </a:lnTo>
                  <a:close/>
                </a:path>
              </a:pathLst>
            </a:custGeom>
            <a:solidFill>
              <a:srgbClr val="F29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íSlïḍè">
              <a:extLst>
                <a:ext uri="{FF2B5EF4-FFF2-40B4-BE49-F238E27FC236}">
                  <a16:creationId xmlns:a16="http://schemas.microsoft.com/office/drawing/2014/main" id="{780B194E-DEC6-454F-83F4-4D2C592FC2ED}"/>
                </a:ext>
              </a:extLst>
            </p:cNvPr>
            <p:cNvSpPr/>
            <p:nvPr/>
          </p:nvSpPr>
          <p:spPr bwMode="auto">
            <a:xfrm>
              <a:off x="8113713" y="2733676"/>
              <a:ext cx="560388" cy="2381250"/>
            </a:xfrm>
            <a:custGeom>
              <a:avLst/>
              <a:gdLst>
                <a:gd name="T0" fmla="*/ 353 w 353"/>
                <a:gd name="T1" fmla="*/ 1500 h 1500"/>
                <a:gd name="T2" fmla="*/ 156 w 353"/>
                <a:gd name="T3" fmla="*/ 1500 h 1500"/>
                <a:gd name="T4" fmla="*/ 151 w 353"/>
                <a:gd name="T5" fmla="*/ 1443 h 1500"/>
                <a:gd name="T6" fmla="*/ 148 w 353"/>
                <a:gd name="T7" fmla="*/ 1421 h 1500"/>
                <a:gd name="T8" fmla="*/ 143 w 353"/>
                <a:gd name="T9" fmla="*/ 1362 h 1500"/>
                <a:gd name="T10" fmla="*/ 141 w 353"/>
                <a:gd name="T11" fmla="*/ 1337 h 1500"/>
                <a:gd name="T12" fmla="*/ 133 w 353"/>
                <a:gd name="T13" fmla="*/ 1278 h 1500"/>
                <a:gd name="T14" fmla="*/ 131 w 353"/>
                <a:gd name="T15" fmla="*/ 1256 h 1500"/>
                <a:gd name="T16" fmla="*/ 123 w 353"/>
                <a:gd name="T17" fmla="*/ 1196 h 1500"/>
                <a:gd name="T18" fmla="*/ 121 w 353"/>
                <a:gd name="T19" fmla="*/ 1172 h 1500"/>
                <a:gd name="T20" fmla="*/ 116 w 353"/>
                <a:gd name="T21" fmla="*/ 1113 h 1500"/>
                <a:gd name="T22" fmla="*/ 114 w 353"/>
                <a:gd name="T23" fmla="*/ 1090 h 1500"/>
                <a:gd name="T24" fmla="*/ 106 w 353"/>
                <a:gd name="T25" fmla="*/ 1029 h 1500"/>
                <a:gd name="T26" fmla="*/ 104 w 353"/>
                <a:gd name="T27" fmla="*/ 1007 h 1500"/>
                <a:gd name="T28" fmla="*/ 99 w 353"/>
                <a:gd name="T29" fmla="*/ 947 h 1500"/>
                <a:gd name="T30" fmla="*/ 96 w 353"/>
                <a:gd name="T31" fmla="*/ 923 h 1500"/>
                <a:gd name="T32" fmla="*/ 89 w 353"/>
                <a:gd name="T33" fmla="*/ 863 h 1500"/>
                <a:gd name="T34" fmla="*/ 86 w 353"/>
                <a:gd name="T35" fmla="*/ 839 h 1500"/>
                <a:gd name="T36" fmla="*/ 82 w 353"/>
                <a:gd name="T37" fmla="*/ 780 h 1500"/>
                <a:gd name="T38" fmla="*/ 79 w 353"/>
                <a:gd name="T39" fmla="*/ 757 h 1500"/>
                <a:gd name="T40" fmla="*/ 72 w 353"/>
                <a:gd name="T41" fmla="*/ 696 h 1500"/>
                <a:gd name="T42" fmla="*/ 69 w 353"/>
                <a:gd name="T43" fmla="*/ 674 h 1500"/>
                <a:gd name="T44" fmla="*/ 62 w 353"/>
                <a:gd name="T45" fmla="*/ 614 h 1500"/>
                <a:gd name="T46" fmla="*/ 59 w 353"/>
                <a:gd name="T47" fmla="*/ 590 h 1500"/>
                <a:gd name="T48" fmla="*/ 54 w 353"/>
                <a:gd name="T49" fmla="*/ 530 h 1500"/>
                <a:gd name="T50" fmla="*/ 52 w 353"/>
                <a:gd name="T51" fmla="*/ 506 h 1500"/>
                <a:gd name="T52" fmla="*/ 45 w 353"/>
                <a:gd name="T53" fmla="*/ 447 h 1500"/>
                <a:gd name="T54" fmla="*/ 42 w 353"/>
                <a:gd name="T55" fmla="*/ 424 h 1500"/>
                <a:gd name="T56" fmla="*/ 37 w 353"/>
                <a:gd name="T57" fmla="*/ 365 h 1500"/>
                <a:gd name="T58" fmla="*/ 35 w 353"/>
                <a:gd name="T59" fmla="*/ 341 h 1500"/>
                <a:gd name="T60" fmla="*/ 27 w 353"/>
                <a:gd name="T61" fmla="*/ 281 h 1500"/>
                <a:gd name="T62" fmla="*/ 25 w 353"/>
                <a:gd name="T63" fmla="*/ 257 h 1500"/>
                <a:gd name="T64" fmla="*/ 20 w 353"/>
                <a:gd name="T65" fmla="*/ 197 h 1500"/>
                <a:gd name="T66" fmla="*/ 17 w 353"/>
                <a:gd name="T67" fmla="*/ 173 h 1500"/>
                <a:gd name="T68" fmla="*/ 10 w 353"/>
                <a:gd name="T69" fmla="*/ 114 h 1500"/>
                <a:gd name="T70" fmla="*/ 7 w 353"/>
                <a:gd name="T71" fmla="*/ 91 h 1500"/>
                <a:gd name="T72" fmla="*/ 0 w 353"/>
                <a:gd name="T73" fmla="*/ 22 h 1500"/>
                <a:gd name="T74" fmla="*/ 215 w 353"/>
                <a:gd name="T75" fmla="*/ 0 h 1500"/>
                <a:gd name="T76" fmla="*/ 353 w 353"/>
                <a:gd name="T77" fmla="*/ 150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3" h="1500">
                  <a:moveTo>
                    <a:pt x="353" y="1500"/>
                  </a:moveTo>
                  <a:lnTo>
                    <a:pt x="156" y="1500"/>
                  </a:lnTo>
                  <a:lnTo>
                    <a:pt x="151" y="1443"/>
                  </a:lnTo>
                  <a:lnTo>
                    <a:pt x="148" y="1421"/>
                  </a:lnTo>
                  <a:lnTo>
                    <a:pt x="143" y="1362"/>
                  </a:lnTo>
                  <a:lnTo>
                    <a:pt x="141" y="1337"/>
                  </a:lnTo>
                  <a:lnTo>
                    <a:pt x="133" y="1278"/>
                  </a:lnTo>
                  <a:lnTo>
                    <a:pt x="131" y="1256"/>
                  </a:lnTo>
                  <a:lnTo>
                    <a:pt x="123" y="1196"/>
                  </a:lnTo>
                  <a:lnTo>
                    <a:pt x="121" y="1172"/>
                  </a:lnTo>
                  <a:lnTo>
                    <a:pt x="116" y="1113"/>
                  </a:lnTo>
                  <a:lnTo>
                    <a:pt x="114" y="1090"/>
                  </a:lnTo>
                  <a:lnTo>
                    <a:pt x="106" y="1029"/>
                  </a:lnTo>
                  <a:lnTo>
                    <a:pt x="104" y="1007"/>
                  </a:lnTo>
                  <a:lnTo>
                    <a:pt x="99" y="947"/>
                  </a:lnTo>
                  <a:lnTo>
                    <a:pt x="96" y="923"/>
                  </a:lnTo>
                  <a:lnTo>
                    <a:pt x="89" y="863"/>
                  </a:lnTo>
                  <a:lnTo>
                    <a:pt x="86" y="839"/>
                  </a:lnTo>
                  <a:lnTo>
                    <a:pt x="82" y="780"/>
                  </a:lnTo>
                  <a:lnTo>
                    <a:pt x="79" y="757"/>
                  </a:lnTo>
                  <a:lnTo>
                    <a:pt x="72" y="696"/>
                  </a:lnTo>
                  <a:lnTo>
                    <a:pt x="69" y="674"/>
                  </a:lnTo>
                  <a:lnTo>
                    <a:pt x="62" y="614"/>
                  </a:lnTo>
                  <a:lnTo>
                    <a:pt x="59" y="590"/>
                  </a:lnTo>
                  <a:lnTo>
                    <a:pt x="54" y="530"/>
                  </a:lnTo>
                  <a:lnTo>
                    <a:pt x="52" y="506"/>
                  </a:lnTo>
                  <a:lnTo>
                    <a:pt x="45" y="447"/>
                  </a:lnTo>
                  <a:lnTo>
                    <a:pt x="42" y="424"/>
                  </a:lnTo>
                  <a:lnTo>
                    <a:pt x="37" y="365"/>
                  </a:lnTo>
                  <a:lnTo>
                    <a:pt x="35" y="341"/>
                  </a:lnTo>
                  <a:lnTo>
                    <a:pt x="27" y="281"/>
                  </a:lnTo>
                  <a:lnTo>
                    <a:pt x="25" y="257"/>
                  </a:lnTo>
                  <a:lnTo>
                    <a:pt x="20" y="197"/>
                  </a:lnTo>
                  <a:lnTo>
                    <a:pt x="17" y="173"/>
                  </a:lnTo>
                  <a:lnTo>
                    <a:pt x="10" y="114"/>
                  </a:lnTo>
                  <a:lnTo>
                    <a:pt x="7" y="91"/>
                  </a:lnTo>
                  <a:lnTo>
                    <a:pt x="0" y="22"/>
                  </a:lnTo>
                  <a:lnTo>
                    <a:pt x="215" y="0"/>
                  </a:lnTo>
                  <a:lnTo>
                    <a:pt x="353" y="15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íṩḷîḓè">
              <a:extLst>
                <a:ext uri="{FF2B5EF4-FFF2-40B4-BE49-F238E27FC236}">
                  <a16:creationId xmlns:a16="http://schemas.microsoft.com/office/drawing/2014/main" id="{2DD4C41A-E2D4-4896-B33C-F28D750E978C}"/>
                </a:ext>
              </a:extLst>
            </p:cNvPr>
            <p:cNvSpPr/>
            <p:nvPr/>
          </p:nvSpPr>
          <p:spPr bwMode="auto">
            <a:xfrm>
              <a:off x="8348663" y="4978401"/>
              <a:ext cx="160338" cy="50800"/>
            </a:xfrm>
            <a:custGeom>
              <a:avLst/>
              <a:gdLst>
                <a:gd name="T0" fmla="*/ 36 w 41"/>
                <a:gd name="T1" fmla="*/ 8 h 13"/>
                <a:gd name="T2" fmla="*/ 13 w 41"/>
                <a:gd name="T3" fmla="*/ 11 h 13"/>
                <a:gd name="T4" fmla="*/ 1 w 41"/>
                <a:gd name="T5" fmla="*/ 12 h 13"/>
                <a:gd name="T6" fmla="*/ 0 w 41"/>
                <a:gd name="T7" fmla="*/ 3 h 13"/>
                <a:gd name="T8" fmla="*/ 12 w 41"/>
                <a:gd name="T9" fmla="*/ 2 h 13"/>
                <a:gd name="T10" fmla="*/ 34 w 41"/>
                <a:gd name="T11" fmla="*/ 1 h 13"/>
                <a:gd name="T12" fmla="*/ 35 w 41"/>
                <a:gd name="T13" fmla="*/ 1 h 13"/>
                <a:gd name="T14" fmla="*/ 35 w 41"/>
                <a:gd name="T15" fmla="*/ 1 h 13"/>
                <a:gd name="T16" fmla="*/ 35 w 41"/>
                <a:gd name="T17" fmla="*/ 1 h 13"/>
                <a:gd name="T18" fmla="*/ 36 w 41"/>
                <a:gd name="T1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3">
                  <a:moveTo>
                    <a:pt x="36" y="8"/>
                  </a:moveTo>
                  <a:cubicBezTo>
                    <a:pt x="29" y="10"/>
                    <a:pt x="21" y="11"/>
                    <a:pt x="13" y="11"/>
                  </a:cubicBezTo>
                  <a:cubicBezTo>
                    <a:pt x="9" y="12"/>
                    <a:pt x="5" y="13"/>
                    <a:pt x="1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2"/>
                    <a:pt x="12" y="2"/>
                  </a:cubicBezTo>
                  <a:cubicBezTo>
                    <a:pt x="20" y="1"/>
                    <a:pt x="27" y="0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9" y="1"/>
                    <a:pt x="41" y="7"/>
                    <a:pt x="36" y="8"/>
                  </a:cubicBezTo>
                  <a:close/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ïş1íḍé">
              <a:extLst>
                <a:ext uri="{FF2B5EF4-FFF2-40B4-BE49-F238E27FC236}">
                  <a16:creationId xmlns:a16="http://schemas.microsoft.com/office/drawing/2014/main" id="{B3A6BABC-FBCF-487A-B0D8-B569806C17E3}"/>
                </a:ext>
              </a:extLst>
            </p:cNvPr>
            <p:cNvSpPr/>
            <p:nvPr/>
          </p:nvSpPr>
          <p:spPr bwMode="auto">
            <a:xfrm>
              <a:off x="8337550" y="4852988"/>
              <a:ext cx="101600" cy="42863"/>
            </a:xfrm>
            <a:custGeom>
              <a:avLst/>
              <a:gdLst>
                <a:gd name="T0" fmla="*/ 23 w 26"/>
                <a:gd name="T1" fmla="*/ 8 h 11"/>
                <a:gd name="T2" fmla="*/ 7 w 26"/>
                <a:gd name="T3" fmla="*/ 10 h 11"/>
                <a:gd name="T4" fmla="*/ 1 w 26"/>
                <a:gd name="T5" fmla="*/ 11 h 11"/>
                <a:gd name="T6" fmla="*/ 0 w 26"/>
                <a:gd name="T7" fmla="*/ 1 h 11"/>
                <a:gd name="T8" fmla="*/ 6 w 26"/>
                <a:gd name="T9" fmla="*/ 1 h 11"/>
                <a:gd name="T10" fmla="*/ 21 w 26"/>
                <a:gd name="T11" fmla="*/ 0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3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3" y="8"/>
                  </a:moveTo>
                  <a:cubicBezTo>
                    <a:pt x="17" y="9"/>
                    <a:pt x="12" y="10"/>
                    <a:pt x="7" y="10"/>
                  </a:cubicBezTo>
                  <a:cubicBezTo>
                    <a:pt x="5" y="10"/>
                    <a:pt x="3" y="11"/>
                    <a:pt x="1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11" y="0"/>
                    <a:pt x="16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1"/>
                    <a:pt x="26" y="6"/>
                    <a:pt x="23" y="8"/>
                  </a:cubicBezTo>
                  <a:close/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îşļïďè">
              <a:extLst>
                <a:ext uri="{FF2B5EF4-FFF2-40B4-BE49-F238E27FC236}">
                  <a16:creationId xmlns:a16="http://schemas.microsoft.com/office/drawing/2014/main" id="{9510639B-194E-4398-B85A-80E534B4150B}"/>
                </a:ext>
              </a:extLst>
            </p:cNvPr>
            <p:cNvSpPr/>
            <p:nvPr/>
          </p:nvSpPr>
          <p:spPr bwMode="auto">
            <a:xfrm>
              <a:off x="8321675" y="4719638"/>
              <a:ext cx="101600" cy="42863"/>
            </a:xfrm>
            <a:custGeom>
              <a:avLst/>
              <a:gdLst>
                <a:gd name="T0" fmla="*/ 23 w 26"/>
                <a:gd name="T1" fmla="*/ 8 h 11"/>
                <a:gd name="T2" fmla="*/ 7 w 26"/>
                <a:gd name="T3" fmla="*/ 11 h 11"/>
                <a:gd name="T4" fmla="*/ 1 w 26"/>
                <a:gd name="T5" fmla="*/ 11 h 11"/>
                <a:gd name="T6" fmla="*/ 0 w 26"/>
                <a:gd name="T7" fmla="*/ 2 h 11"/>
                <a:gd name="T8" fmla="*/ 6 w 26"/>
                <a:gd name="T9" fmla="*/ 1 h 11"/>
                <a:gd name="T10" fmla="*/ 21 w 26"/>
                <a:gd name="T11" fmla="*/ 0 h 11"/>
                <a:gd name="T12" fmla="*/ 22 w 26"/>
                <a:gd name="T13" fmla="*/ 0 h 11"/>
                <a:gd name="T14" fmla="*/ 22 w 26"/>
                <a:gd name="T15" fmla="*/ 1 h 11"/>
                <a:gd name="T16" fmla="*/ 22 w 26"/>
                <a:gd name="T17" fmla="*/ 1 h 11"/>
                <a:gd name="T18" fmla="*/ 23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3" y="8"/>
                  </a:moveTo>
                  <a:cubicBezTo>
                    <a:pt x="18" y="10"/>
                    <a:pt x="13" y="10"/>
                    <a:pt x="7" y="11"/>
                  </a:cubicBezTo>
                  <a:cubicBezTo>
                    <a:pt x="5" y="11"/>
                    <a:pt x="3" y="11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11" y="1"/>
                    <a:pt x="16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5" y="1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íṣḻïďè">
              <a:extLst>
                <a:ext uri="{FF2B5EF4-FFF2-40B4-BE49-F238E27FC236}">
                  <a16:creationId xmlns:a16="http://schemas.microsoft.com/office/drawing/2014/main" id="{6BB66D5B-3B98-4A8A-ADB8-32F82A369F24}"/>
                </a:ext>
              </a:extLst>
            </p:cNvPr>
            <p:cNvSpPr/>
            <p:nvPr/>
          </p:nvSpPr>
          <p:spPr bwMode="auto">
            <a:xfrm>
              <a:off x="8305800" y="4586288"/>
              <a:ext cx="101600" cy="46038"/>
            </a:xfrm>
            <a:custGeom>
              <a:avLst/>
              <a:gdLst>
                <a:gd name="T0" fmla="*/ 23 w 26"/>
                <a:gd name="T1" fmla="*/ 8 h 12"/>
                <a:gd name="T2" fmla="*/ 8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7 w 26"/>
                <a:gd name="T9" fmla="*/ 1 h 12"/>
                <a:gd name="T10" fmla="*/ 22 w 26"/>
                <a:gd name="T11" fmla="*/ 1 h 12"/>
                <a:gd name="T12" fmla="*/ 22 w 26"/>
                <a:gd name="T13" fmla="*/ 1 h 12"/>
                <a:gd name="T14" fmla="*/ 23 w 26"/>
                <a:gd name="T15" fmla="*/ 1 h 12"/>
                <a:gd name="T16" fmla="*/ 23 w 26"/>
                <a:gd name="T17" fmla="*/ 1 h 12"/>
                <a:gd name="T18" fmla="*/ 23 w 26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2">
                  <a:moveTo>
                    <a:pt x="23" y="8"/>
                  </a:moveTo>
                  <a:cubicBezTo>
                    <a:pt x="18" y="10"/>
                    <a:pt x="13" y="10"/>
                    <a:pt x="8" y="11"/>
                  </a:cubicBezTo>
                  <a:cubicBezTo>
                    <a:pt x="6" y="11"/>
                    <a:pt x="3" y="12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5" y="2"/>
                    <a:pt x="7" y="1"/>
                  </a:cubicBezTo>
                  <a:cubicBezTo>
                    <a:pt x="12" y="1"/>
                    <a:pt x="17" y="0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5" y="2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şļíḍé">
              <a:extLst>
                <a:ext uri="{FF2B5EF4-FFF2-40B4-BE49-F238E27FC236}">
                  <a16:creationId xmlns:a16="http://schemas.microsoft.com/office/drawing/2014/main" id="{446E36C8-8D7C-4F19-87F1-3ED26A45FF0D}"/>
                </a:ext>
              </a:extLst>
            </p:cNvPr>
            <p:cNvSpPr/>
            <p:nvPr/>
          </p:nvSpPr>
          <p:spPr bwMode="auto">
            <a:xfrm>
              <a:off x="8294688" y="4449763"/>
              <a:ext cx="155575" cy="50800"/>
            </a:xfrm>
            <a:custGeom>
              <a:avLst/>
              <a:gdLst>
                <a:gd name="T0" fmla="*/ 36 w 40"/>
                <a:gd name="T1" fmla="*/ 8 h 13"/>
                <a:gd name="T2" fmla="*/ 13 w 40"/>
                <a:gd name="T3" fmla="*/ 12 h 13"/>
                <a:gd name="T4" fmla="*/ 1 w 40"/>
                <a:gd name="T5" fmla="*/ 13 h 13"/>
                <a:gd name="T6" fmla="*/ 0 w 40"/>
                <a:gd name="T7" fmla="*/ 4 h 13"/>
                <a:gd name="T8" fmla="*/ 12 w 40"/>
                <a:gd name="T9" fmla="*/ 2 h 13"/>
                <a:gd name="T10" fmla="*/ 34 w 40"/>
                <a:gd name="T11" fmla="*/ 1 h 13"/>
                <a:gd name="T12" fmla="*/ 35 w 40"/>
                <a:gd name="T13" fmla="*/ 1 h 13"/>
                <a:gd name="T14" fmla="*/ 35 w 40"/>
                <a:gd name="T15" fmla="*/ 1 h 13"/>
                <a:gd name="T16" fmla="*/ 35 w 40"/>
                <a:gd name="T17" fmla="*/ 1 h 13"/>
                <a:gd name="T18" fmla="*/ 36 w 40"/>
                <a:gd name="T1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3">
                  <a:moveTo>
                    <a:pt x="36" y="8"/>
                  </a:moveTo>
                  <a:cubicBezTo>
                    <a:pt x="28" y="10"/>
                    <a:pt x="21" y="11"/>
                    <a:pt x="13" y="12"/>
                  </a:cubicBezTo>
                  <a:cubicBezTo>
                    <a:pt x="9" y="12"/>
                    <a:pt x="5" y="13"/>
                    <a:pt x="1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3"/>
                    <a:pt x="8" y="3"/>
                    <a:pt x="12" y="2"/>
                  </a:cubicBezTo>
                  <a:cubicBezTo>
                    <a:pt x="19" y="1"/>
                    <a:pt x="27" y="0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9" y="1"/>
                    <a:pt x="40" y="7"/>
                    <a:pt x="36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ślíḍè">
              <a:extLst>
                <a:ext uri="{FF2B5EF4-FFF2-40B4-BE49-F238E27FC236}">
                  <a16:creationId xmlns:a16="http://schemas.microsoft.com/office/drawing/2014/main" id="{CDD60E8B-A4FC-4962-AA88-B1256C33177D}"/>
                </a:ext>
              </a:extLst>
            </p:cNvPr>
            <p:cNvSpPr/>
            <p:nvPr/>
          </p:nvSpPr>
          <p:spPr bwMode="auto">
            <a:xfrm>
              <a:off x="8278813" y="4324351"/>
              <a:ext cx="101600" cy="42863"/>
            </a:xfrm>
            <a:custGeom>
              <a:avLst/>
              <a:gdLst>
                <a:gd name="T0" fmla="*/ 23 w 26"/>
                <a:gd name="T1" fmla="*/ 8 h 11"/>
                <a:gd name="T2" fmla="*/ 7 w 26"/>
                <a:gd name="T3" fmla="*/ 10 h 11"/>
                <a:gd name="T4" fmla="*/ 1 w 26"/>
                <a:gd name="T5" fmla="*/ 11 h 11"/>
                <a:gd name="T6" fmla="*/ 0 w 26"/>
                <a:gd name="T7" fmla="*/ 2 h 11"/>
                <a:gd name="T8" fmla="*/ 6 w 26"/>
                <a:gd name="T9" fmla="*/ 1 h 11"/>
                <a:gd name="T10" fmla="*/ 22 w 26"/>
                <a:gd name="T11" fmla="*/ 0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3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3" y="8"/>
                  </a:moveTo>
                  <a:cubicBezTo>
                    <a:pt x="18" y="10"/>
                    <a:pt x="13" y="10"/>
                    <a:pt x="7" y="10"/>
                  </a:cubicBezTo>
                  <a:cubicBezTo>
                    <a:pt x="5" y="11"/>
                    <a:pt x="3" y="11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11" y="1"/>
                    <a:pt x="17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1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šļïḍè">
              <a:extLst>
                <a:ext uri="{FF2B5EF4-FFF2-40B4-BE49-F238E27FC236}">
                  <a16:creationId xmlns:a16="http://schemas.microsoft.com/office/drawing/2014/main" id="{891A7B9B-2536-4BAB-9B9D-1CE8F593F3E8}"/>
                </a:ext>
              </a:extLst>
            </p:cNvPr>
            <p:cNvSpPr/>
            <p:nvPr/>
          </p:nvSpPr>
          <p:spPr bwMode="auto">
            <a:xfrm>
              <a:off x="8266113" y="4191001"/>
              <a:ext cx="103188" cy="46038"/>
            </a:xfrm>
            <a:custGeom>
              <a:avLst/>
              <a:gdLst>
                <a:gd name="T0" fmla="*/ 22 w 26"/>
                <a:gd name="T1" fmla="*/ 8 h 12"/>
                <a:gd name="T2" fmla="*/ 7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6 w 26"/>
                <a:gd name="T9" fmla="*/ 1 h 12"/>
                <a:gd name="T10" fmla="*/ 21 w 26"/>
                <a:gd name="T11" fmla="*/ 1 h 12"/>
                <a:gd name="T12" fmla="*/ 22 w 26"/>
                <a:gd name="T13" fmla="*/ 1 h 12"/>
                <a:gd name="T14" fmla="*/ 22 w 26"/>
                <a:gd name="T15" fmla="*/ 1 h 12"/>
                <a:gd name="T16" fmla="*/ 22 w 26"/>
                <a:gd name="T17" fmla="*/ 1 h 12"/>
                <a:gd name="T18" fmla="*/ 22 w 26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2">
                  <a:moveTo>
                    <a:pt x="22" y="8"/>
                  </a:moveTo>
                  <a:cubicBezTo>
                    <a:pt x="17" y="10"/>
                    <a:pt x="12" y="10"/>
                    <a:pt x="7" y="11"/>
                  </a:cubicBezTo>
                  <a:cubicBezTo>
                    <a:pt x="5" y="11"/>
                    <a:pt x="3" y="11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1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1"/>
                    <a:pt x="26" y="7"/>
                    <a:pt x="22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ṡľïḓê">
              <a:extLst>
                <a:ext uri="{FF2B5EF4-FFF2-40B4-BE49-F238E27FC236}">
                  <a16:creationId xmlns:a16="http://schemas.microsoft.com/office/drawing/2014/main" id="{586584F7-5064-4B19-B7F1-4E728417BAE4}"/>
                </a:ext>
              </a:extLst>
            </p:cNvPr>
            <p:cNvSpPr/>
            <p:nvPr/>
          </p:nvSpPr>
          <p:spPr bwMode="auto">
            <a:xfrm>
              <a:off x="8250238" y="4057651"/>
              <a:ext cx="103188" cy="46038"/>
            </a:xfrm>
            <a:custGeom>
              <a:avLst/>
              <a:gdLst>
                <a:gd name="T0" fmla="*/ 23 w 26"/>
                <a:gd name="T1" fmla="*/ 8 h 12"/>
                <a:gd name="T2" fmla="*/ 7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6 w 26"/>
                <a:gd name="T9" fmla="*/ 2 h 12"/>
                <a:gd name="T10" fmla="*/ 21 w 26"/>
                <a:gd name="T11" fmla="*/ 1 h 12"/>
                <a:gd name="T12" fmla="*/ 22 w 26"/>
                <a:gd name="T13" fmla="*/ 1 h 12"/>
                <a:gd name="T14" fmla="*/ 22 w 26"/>
                <a:gd name="T15" fmla="*/ 1 h 12"/>
                <a:gd name="T16" fmla="*/ 22 w 26"/>
                <a:gd name="T17" fmla="*/ 1 h 12"/>
                <a:gd name="T18" fmla="*/ 23 w 26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2">
                  <a:moveTo>
                    <a:pt x="23" y="8"/>
                  </a:moveTo>
                  <a:cubicBezTo>
                    <a:pt x="18" y="10"/>
                    <a:pt x="12" y="10"/>
                    <a:pt x="7" y="11"/>
                  </a:cubicBezTo>
                  <a:cubicBezTo>
                    <a:pt x="5" y="11"/>
                    <a:pt x="3" y="12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5" y="2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ïŝlïḍê">
              <a:extLst>
                <a:ext uri="{FF2B5EF4-FFF2-40B4-BE49-F238E27FC236}">
                  <a16:creationId xmlns:a16="http://schemas.microsoft.com/office/drawing/2014/main" id="{8BC0DF9C-EEE8-4EDC-B825-33A00200DFF8}"/>
                </a:ext>
              </a:extLst>
            </p:cNvPr>
            <p:cNvSpPr/>
            <p:nvPr/>
          </p:nvSpPr>
          <p:spPr bwMode="auto">
            <a:xfrm>
              <a:off x="8239125" y="3924301"/>
              <a:ext cx="157163" cy="47625"/>
            </a:xfrm>
            <a:custGeom>
              <a:avLst/>
              <a:gdLst>
                <a:gd name="T0" fmla="*/ 35 w 40"/>
                <a:gd name="T1" fmla="*/ 7 h 12"/>
                <a:gd name="T2" fmla="*/ 12 w 40"/>
                <a:gd name="T3" fmla="*/ 11 h 12"/>
                <a:gd name="T4" fmla="*/ 1 w 40"/>
                <a:gd name="T5" fmla="*/ 12 h 12"/>
                <a:gd name="T6" fmla="*/ 0 w 40"/>
                <a:gd name="T7" fmla="*/ 3 h 12"/>
                <a:gd name="T8" fmla="*/ 11 w 40"/>
                <a:gd name="T9" fmla="*/ 1 h 12"/>
                <a:gd name="T10" fmla="*/ 34 w 40"/>
                <a:gd name="T11" fmla="*/ 0 h 12"/>
                <a:gd name="T12" fmla="*/ 34 w 40"/>
                <a:gd name="T13" fmla="*/ 0 h 12"/>
                <a:gd name="T14" fmla="*/ 35 w 40"/>
                <a:gd name="T15" fmla="*/ 0 h 12"/>
                <a:gd name="T16" fmla="*/ 35 w 40"/>
                <a:gd name="T17" fmla="*/ 0 h 12"/>
                <a:gd name="T18" fmla="*/ 35 w 40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2">
                  <a:moveTo>
                    <a:pt x="35" y="7"/>
                  </a:moveTo>
                  <a:cubicBezTo>
                    <a:pt x="28" y="9"/>
                    <a:pt x="20" y="10"/>
                    <a:pt x="12" y="11"/>
                  </a:cubicBezTo>
                  <a:cubicBezTo>
                    <a:pt x="9" y="11"/>
                    <a:pt x="4" y="12"/>
                    <a:pt x="1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2"/>
                    <a:pt x="8" y="2"/>
                    <a:pt x="11" y="1"/>
                  </a:cubicBezTo>
                  <a:cubicBezTo>
                    <a:pt x="19" y="1"/>
                    <a:pt x="2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1"/>
                    <a:pt x="40" y="6"/>
                    <a:pt x="35" y="7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íṣļíḑé">
              <a:extLst>
                <a:ext uri="{FF2B5EF4-FFF2-40B4-BE49-F238E27FC236}">
                  <a16:creationId xmlns:a16="http://schemas.microsoft.com/office/drawing/2014/main" id="{95DA8EB7-D85A-4E77-832E-AFFEC90F824E}"/>
                </a:ext>
              </a:extLst>
            </p:cNvPr>
            <p:cNvSpPr/>
            <p:nvPr/>
          </p:nvSpPr>
          <p:spPr bwMode="auto">
            <a:xfrm>
              <a:off x="8223250" y="3795713"/>
              <a:ext cx="101600" cy="42863"/>
            </a:xfrm>
            <a:custGeom>
              <a:avLst/>
              <a:gdLst>
                <a:gd name="T0" fmla="*/ 23 w 26"/>
                <a:gd name="T1" fmla="*/ 8 h 11"/>
                <a:gd name="T2" fmla="*/ 7 w 26"/>
                <a:gd name="T3" fmla="*/ 11 h 11"/>
                <a:gd name="T4" fmla="*/ 1 w 26"/>
                <a:gd name="T5" fmla="*/ 11 h 11"/>
                <a:gd name="T6" fmla="*/ 0 w 26"/>
                <a:gd name="T7" fmla="*/ 2 h 11"/>
                <a:gd name="T8" fmla="*/ 6 w 26"/>
                <a:gd name="T9" fmla="*/ 1 h 11"/>
                <a:gd name="T10" fmla="*/ 21 w 26"/>
                <a:gd name="T11" fmla="*/ 1 h 11"/>
                <a:gd name="T12" fmla="*/ 22 w 26"/>
                <a:gd name="T13" fmla="*/ 1 h 11"/>
                <a:gd name="T14" fmla="*/ 22 w 26"/>
                <a:gd name="T15" fmla="*/ 1 h 11"/>
                <a:gd name="T16" fmla="*/ 22 w 26"/>
                <a:gd name="T17" fmla="*/ 1 h 11"/>
                <a:gd name="T18" fmla="*/ 23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3" y="8"/>
                  </a:moveTo>
                  <a:cubicBezTo>
                    <a:pt x="18" y="10"/>
                    <a:pt x="12" y="10"/>
                    <a:pt x="7" y="11"/>
                  </a:cubicBezTo>
                  <a:cubicBezTo>
                    <a:pt x="5" y="11"/>
                    <a:pt x="3" y="11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2"/>
                    <a:pt x="6" y="1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1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ïṡļíḋe">
              <a:extLst>
                <a:ext uri="{FF2B5EF4-FFF2-40B4-BE49-F238E27FC236}">
                  <a16:creationId xmlns:a16="http://schemas.microsoft.com/office/drawing/2014/main" id="{9CC7C042-8FEF-4A6B-85DD-839DB410A609}"/>
                </a:ext>
              </a:extLst>
            </p:cNvPr>
            <p:cNvSpPr/>
            <p:nvPr/>
          </p:nvSpPr>
          <p:spPr bwMode="auto">
            <a:xfrm>
              <a:off x="8207375" y="3662363"/>
              <a:ext cx="101600" cy="46038"/>
            </a:xfrm>
            <a:custGeom>
              <a:avLst/>
              <a:gdLst>
                <a:gd name="T0" fmla="*/ 23 w 26"/>
                <a:gd name="T1" fmla="*/ 8 h 12"/>
                <a:gd name="T2" fmla="*/ 7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6 w 26"/>
                <a:gd name="T9" fmla="*/ 2 h 12"/>
                <a:gd name="T10" fmla="*/ 22 w 26"/>
                <a:gd name="T11" fmla="*/ 1 h 12"/>
                <a:gd name="T12" fmla="*/ 22 w 26"/>
                <a:gd name="T13" fmla="*/ 1 h 12"/>
                <a:gd name="T14" fmla="*/ 22 w 26"/>
                <a:gd name="T15" fmla="*/ 1 h 12"/>
                <a:gd name="T16" fmla="*/ 23 w 26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2">
                  <a:moveTo>
                    <a:pt x="23" y="8"/>
                  </a:moveTo>
                  <a:cubicBezTo>
                    <a:pt x="18" y="10"/>
                    <a:pt x="13" y="10"/>
                    <a:pt x="7" y="11"/>
                  </a:cubicBezTo>
                  <a:cubicBezTo>
                    <a:pt x="5" y="11"/>
                    <a:pt x="3" y="12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11" y="1"/>
                    <a:pt x="16" y="0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5" y="2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$ļídê">
              <a:extLst>
                <a:ext uri="{FF2B5EF4-FFF2-40B4-BE49-F238E27FC236}">
                  <a16:creationId xmlns:a16="http://schemas.microsoft.com/office/drawing/2014/main" id="{F445ABF1-F884-486D-BF84-6704BE07A1BF}"/>
                </a:ext>
              </a:extLst>
            </p:cNvPr>
            <p:cNvSpPr/>
            <p:nvPr/>
          </p:nvSpPr>
          <p:spPr bwMode="auto">
            <a:xfrm>
              <a:off x="8196263" y="3532188"/>
              <a:ext cx="101600" cy="42863"/>
            </a:xfrm>
            <a:custGeom>
              <a:avLst/>
              <a:gdLst>
                <a:gd name="T0" fmla="*/ 22 w 26"/>
                <a:gd name="T1" fmla="*/ 8 h 11"/>
                <a:gd name="T2" fmla="*/ 7 w 26"/>
                <a:gd name="T3" fmla="*/ 10 h 11"/>
                <a:gd name="T4" fmla="*/ 1 w 26"/>
                <a:gd name="T5" fmla="*/ 11 h 11"/>
                <a:gd name="T6" fmla="*/ 0 w 26"/>
                <a:gd name="T7" fmla="*/ 1 h 11"/>
                <a:gd name="T8" fmla="*/ 6 w 26"/>
                <a:gd name="T9" fmla="*/ 1 h 11"/>
                <a:gd name="T10" fmla="*/ 21 w 26"/>
                <a:gd name="T11" fmla="*/ 0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2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2" y="8"/>
                  </a:moveTo>
                  <a:cubicBezTo>
                    <a:pt x="17" y="9"/>
                    <a:pt x="12" y="10"/>
                    <a:pt x="7" y="10"/>
                  </a:cubicBezTo>
                  <a:cubicBezTo>
                    <a:pt x="5" y="10"/>
                    <a:pt x="3" y="11"/>
                    <a:pt x="1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11" y="0"/>
                    <a:pt x="16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1"/>
                    <a:pt x="26" y="6"/>
                    <a:pt x="22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ṩlîḑè">
              <a:extLst>
                <a:ext uri="{FF2B5EF4-FFF2-40B4-BE49-F238E27FC236}">
                  <a16:creationId xmlns:a16="http://schemas.microsoft.com/office/drawing/2014/main" id="{53FDEC78-CFCB-413A-BAC5-54CEDCB76132}"/>
                </a:ext>
              </a:extLst>
            </p:cNvPr>
            <p:cNvSpPr/>
            <p:nvPr/>
          </p:nvSpPr>
          <p:spPr bwMode="auto">
            <a:xfrm>
              <a:off x="8180388" y="3395663"/>
              <a:ext cx="157163" cy="47625"/>
            </a:xfrm>
            <a:custGeom>
              <a:avLst/>
              <a:gdLst>
                <a:gd name="T0" fmla="*/ 36 w 40"/>
                <a:gd name="T1" fmla="*/ 7 h 12"/>
                <a:gd name="T2" fmla="*/ 13 w 40"/>
                <a:gd name="T3" fmla="*/ 11 h 12"/>
                <a:gd name="T4" fmla="*/ 1 w 40"/>
                <a:gd name="T5" fmla="*/ 12 h 12"/>
                <a:gd name="T6" fmla="*/ 0 w 40"/>
                <a:gd name="T7" fmla="*/ 3 h 12"/>
                <a:gd name="T8" fmla="*/ 12 w 40"/>
                <a:gd name="T9" fmla="*/ 2 h 12"/>
                <a:gd name="T10" fmla="*/ 34 w 40"/>
                <a:gd name="T11" fmla="*/ 0 h 12"/>
                <a:gd name="T12" fmla="*/ 35 w 40"/>
                <a:gd name="T13" fmla="*/ 0 h 12"/>
                <a:gd name="T14" fmla="*/ 35 w 40"/>
                <a:gd name="T15" fmla="*/ 0 h 12"/>
                <a:gd name="T16" fmla="*/ 35 w 40"/>
                <a:gd name="T17" fmla="*/ 0 h 12"/>
                <a:gd name="T18" fmla="*/ 36 w 40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2">
                  <a:moveTo>
                    <a:pt x="36" y="7"/>
                  </a:moveTo>
                  <a:cubicBezTo>
                    <a:pt x="28" y="10"/>
                    <a:pt x="21" y="10"/>
                    <a:pt x="13" y="11"/>
                  </a:cubicBezTo>
                  <a:cubicBezTo>
                    <a:pt x="9" y="11"/>
                    <a:pt x="5" y="12"/>
                    <a:pt x="1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2"/>
                    <a:pt x="12" y="2"/>
                  </a:cubicBezTo>
                  <a:cubicBezTo>
                    <a:pt x="19" y="1"/>
                    <a:pt x="27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9" y="1"/>
                    <a:pt x="40" y="6"/>
                    <a:pt x="36" y="7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slïḑé">
              <a:extLst>
                <a:ext uri="{FF2B5EF4-FFF2-40B4-BE49-F238E27FC236}">
                  <a16:creationId xmlns:a16="http://schemas.microsoft.com/office/drawing/2014/main" id="{8E1985A5-DCF9-4ECC-A417-05700EFDE3CF}"/>
                </a:ext>
              </a:extLst>
            </p:cNvPr>
            <p:cNvSpPr/>
            <p:nvPr/>
          </p:nvSpPr>
          <p:spPr bwMode="auto">
            <a:xfrm>
              <a:off x="8169275" y="3267076"/>
              <a:ext cx="96838" cy="46038"/>
            </a:xfrm>
            <a:custGeom>
              <a:avLst/>
              <a:gdLst>
                <a:gd name="T0" fmla="*/ 22 w 25"/>
                <a:gd name="T1" fmla="*/ 8 h 12"/>
                <a:gd name="T2" fmla="*/ 7 w 25"/>
                <a:gd name="T3" fmla="*/ 11 h 12"/>
                <a:gd name="T4" fmla="*/ 1 w 25"/>
                <a:gd name="T5" fmla="*/ 12 h 12"/>
                <a:gd name="T6" fmla="*/ 0 w 25"/>
                <a:gd name="T7" fmla="*/ 2 h 12"/>
                <a:gd name="T8" fmla="*/ 6 w 25"/>
                <a:gd name="T9" fmla="*/ 1 h 12"/>
                <a:gd name="T10" fmla="*/ 21 w 25"/>
                <a:gd name="T11" fmla="*/ 1 h 12"/>
                <a:gd name="T12" fmla="*/ 21 w 25"/>
                <a:gd name="T13" fmla="*/ 1 h 12"/>
                <a:gd name="T14" fmla="*/ 21 w 25"/>
                <a:gd name="T15" fmla="*/ 1 h 12"/>
                <a:gd name="T16" fmla="*/ 21 w 25"/>
                <a:gd name="T17" fmla="*/ 1 h 12"/>
                <a:gd name="T18" fmla="*/ 22 w 25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2">
                  <a:moveTo>
                    <a:pt x="22" y="8"/>
                  </a:moveTo>
                  <a:cubicBezTo>
                    <a:pt x="17" y="10"/>
                    <a:pt x="12" y="10"/>
                    <a:pt x="7" y="11"/>
                  </a:cubicBezTo>
                  <a:cubicBezTo>
                    <a:pt x="5" y="11"/>
                    <a:pt x="3" y="11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1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2"/>
                    <a:pt x="25" y="7"/>
                    <a:pt x="22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îśḻídé">
              <a:extLst>
                <a:ext uri="{FF2B5EF4-FFF2-40B4-BE49-F238E27FC236}">
                  <a16:creationId xmlns:a16="http://schemas.microsoft.com/office/drawing/2014/main" id="{AB5D5FD8-E3A9-445F-BBBC-CC6DF5666943}"/>
                </a:ext>
              </a:extLst>
            </p:cNvPr>
            <p:cNvSpPr/>
            <p:nvPr/>
          </p:nvSpPr>
          <p:spPr bwMode="auto">
            <a:xfrm>
              <a:off x="8153400" y="3133726"/>
              <a:ext cx="101600" cy="46038"/>
            </a:xfrm>
            <a:custGeom>
              <a:avLst/>
              <a:gdLst>
                <a:gd name="T0" fmla="*/ 23 w 26"/>
                <a:gd name="T1" fmla="*/ 8 h 12"/>
                <a:gd name="T2" fmla="*/ 7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6 w 26"/>
                <a:gd name="T9" fmla="*/ 2 h 12"/>
                <a:gd name="T10" fmla="*/ 21 w 26"/>
                <a:gd name="T11" fmla="*/ 1 h 12"/>
                <a:gd name="T12" fmla="*/ 22 w 26"/>
                <a:gd name="T13" fmla="*/ 1 h 12"/>
                <a:gd name="T14" fmla="*/ 22 w 26"/>
                <a:gd name="T15" fmla="*/ 1 h 12"/>
                <a:gd name="T16" fmla="*/ 23 w 26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2">
                  <a:moveTo>
                    <a:pt x="23" y="8"/>
                  </a:moveTo>
                  <a:cubicBezTo>
                    <a:pt x="18" y="10"/>
                    <a:pt x="12" y="11"/>
                    <a:pt x="7" y="11"/>
                  </a:cubicBezTo>
                  <a:cubicBezTo>
                    <a:pt x="5" y="11"/>
                    <a:pt x="3" y="12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2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ṡlïde">
              <a:extLst>
                <a:ext uri="{FF2B5EF4-FFF2-40B4-BE49-F238E27FC236}">
                  <a16:creationId xmlns:a16="http://schemas.microsoft.com/office/drawing/2014/main" id="{6C8A084E-2A6A-4D69-975B-91290084862D}"/>
                </a:ext>
              </a:extLst>
            </p:cNvPr>
            <p:cNvSpPr/>
            <p:nvPr/>
          </p:nvSpPr>
          <p:spPr bwMode="auto">
            <a:xfrm>
              <a:off x="8140700" y="3003551"/>
              <a:ext cx="98425" cy="42863"/>
            </a:xfrm>
            <a:custGeom>
              <a:avLst/>
              <a:gdLst>
                <a:gd name="T0" fmla="*/ 22 w 25"/>
                <a:gd name="T1" fmla="*/ 8 h 11"/>
                <a:gd name="T2" fmla="*/ 6 w 25"/>
                <a:gd name="T3" fmla="*/ 10 h 11"/>
                <a:gd name="T4" fmla="*/ 1 w 25"/>
                <a:gd name="T5" fmla="*/ 11 h 11"/>
                <a:gd name="T6" fmla="*/ 0 w 25"/>
                <a:gd name="T7" fmla="*/ 1 h 11"/>
                <a:gd name="T8" fmla="*/ 5 w 25"/>
                <a:gd name="T9" fmla="*/ 1 h 11"/>
                <a:gd name="T10" fmla="*/ 21 w 25"/>
                <a:gd name="T11" fmla="*/ 0 h 11"/>
                <a:gd name="T12" fmla="*/ 21 w 25"/>
                <a:gd name="T13" fmla="*/ 0 h 11"/>
                <a:gd name="T14" fmla="*/ 21 w 25"/>
                <a:gd name="T15" fmla="*/ 0 h 11"/>
                <a:gd name="T16" fmla="*/ 21 w 25"/>
                <a:gd name="T17" fmla="*/ 0 h 11"/>
                <a:gd name="T18" fmla="*/ 22 w 25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1">
                  <a:moveTo>
                    <a:pt x="22" y="8"/>
                  </a:moveTo>
                  <a:cubicBezTo>
                    <a:pt x="17" y="10"/>
                    <a:pt x="12" y="10"/>
                    <a:pt x="6" y="10"/>
                  </a:cubicBezTo>
                  <a:cubicBezTo>
                    <a:pt x="4" y="11"/>
                    <a:pt x="3" y="11"/>
                    <a:pt x="1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5" y="1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1"/>
                    <a:pt x="25" y="7"/>
                    <a:pt x="22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ṧ1íḑé">
              <a:extLst>
                <a:ext uri="{FF2B5EF4-FFF2-40B4-BE49-F238E27FC236}">
                  <a16:creationId xmlns:a16="http://schemas.microsoft.com/office/drawing/2014/main" id="{1516B013-EC15-4861-BBBB-FBE60EC2F45A}"/>
                </a:ext>
              </a:extLst>
            </p:cNvPr>
            <p:cNvSpPr/>
            <p:nvPr/>
          </p:nvSpPr>
          <p:spPr bwMode="auto">
            <a:xfrm>
              <a:off x="8124825" y="2867026"/>
              <a:ext cx="157163" cy="47625"/>
            </a:xfrm>
            <a:custGeom>
              <a:avLst/>
              <a:gdLst>
                <a:gd name="T0" fmla="*/ 35 w 40"/>
                <a:gd name="T1" fmla="*/ 8 h 12"/>
                <a:gd name="T2" fmla="*/ 13 w 40"/>
                <a:gd name="T3" fmla="*/ 11 h 12"/>
                <a:gd name="T4" fmla="*/ 1 w 40"/>
                <a:gd name="T5" fmla="*/ 12 h 12"/>
                <a:gd name="T6" fmla="*/ 0 w 40"/>
                <a:gd name="T7" fmla="*/ 3 h 12"/>
                <a:gd name="T8" fmla="*/ 12 w 40"/>
                <a:gd name="T9" fmla="*/ 2 h 12"/>
                <a:gd name="T10" fmla="*/ 34 w 40"/>
                <a:gd name="T11" fmla="*/ 0 h 12"/>
                <a:gd name="T12" fmla="*/ 34 w 40"/>
                <a:gd name="T13" fmla="*/ 0 h 12"/>
                <a:gd name="T14" fmla="*/ 35 w 40"/>
                <a:gd name="T15" fmla="*/ 0 h 12"/>
                <a:gd name="T16" fmla="*/ 35 w 40"/>
                <a:gd name="T17" fmla="*/ 0 h 12"/>
                <a:gd name="T18" fmla="*/ 35 w 40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2">
                  <a:moveTo>
                    <a:pt x="35" y="8"/>
                  </a:moveTo>
                  <a:cubicBezTo>
                    <a:pt x="28" y="10"/>
                    <a:pt x="20" y="10"/>
                    <a:pt x="13" y="11"/>
                  </a:cubicBezTo>
                  <a:cubicBezTo>
                    <a:pt x="9" y="12"/>
                    <a:pt x="5" y="12"/>
                    <a:pt x="1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2"/>
                    <a:pt x="12" y="2"/>
                  </a:cubicBezTo>
                  <a:cubicBezTo>
                    <a:pt x="19" y="1"/>
                    <a:pt x="2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1"/>
                    <a:pt x="40" y="6"/>
                    <a:pt x="35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iṣļiďê">
              <a:extLst>
                <a:ext uri="{FF2B5EF4-FFF2-40B4-BE49-F238E27FC236}">
                  <a16:creationId xmlns:a16="http://schemas.microsoft.com/office/drawing/2014/main" id="{0FF5A265-38A1-47BB-8618-45F63EC672CD}"/>
                </a:ext>
              </a:extLst>
            </p:cNvPr>
            <p:cNvSpPr/>
            <p:nvPr/>
          </p:nvSpPr>
          <p:spPr bwMode="auto">
            <a:xfrm>
              <a:off x="8455025" y="2733676"/>
              <a:ext cx="261938" cy="2381250"/>
            </a:xfrm>
            <a:custGeom>
              <a:avLst/>
              <a:gdLst>
                <a:gd name="T0" fmla="*/ 0 w 165"/>
                <a:gd name="T1" fmla="*/ 0 h 1500"/>
                <a:gd name="T2" fmla="*/ 138 w 165"/>
                <a:gd name="T3" fmla="*/ 1500 h 1500"/>
                <a:gd name="T4" fmla="*/ 165 w 165"/>
                <a:gd name="T5" fmla="*/ 1500 h 1500"/>
                <a:gd name="T6" fmla="*/ 27 w 165"/>
                <a:gd name="T7" fmla="*/ 0 h 1500"/>
                <a:gd name="T8" fmla="*/ 0 w 165"/>
                <a:gd name="T9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500">
                  <a:moveTo>
                    <a:pt x="0" y="0"/>
                  </a:moveTo>
                  <a:lnTo>
                    <a:pt x="138" y="1500"/>
                  </a:lnTo>
                  <a:lnTo>
                    <a:pt x="165" y="150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5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ṧḻiḍè">
              <a:extLst>
                <a:ext uri="{FF2B5EF4-FFF2-40B4-BE49-F238E27FC236}">
                  <a16:creationId xmlns:a16="http://schemas.microsoft.com/office/drawing/2014/main" id="{3AB3C33B-5058-4B30-A0FD-C96305E90058}"/>
                </a:ext>
              </a:extLst>
            </p:cNvPr>
            <p:cNvSpPr/>
            <p:nvPr/>
          </p:nvSpPr>
          <p:spPr bwMode="auto">
            <a:xfrm>
              <a:off x="8455025" y="2733676"/>
              <a:ext cx="261938" cy="2381250"/>
            </a:xfrm>
            <a:custGeom>
              <a:avLst/>
              <a:gdLst>
                <a:gd name="T0" fmla="*/ 0 w 165"/>
                <a:gd name="T1" fmla="*/ 0 h 1500"/>
                <a:gd name="T2" fmla="*/ 138 w 165"/>
                <a:gd name="T3" fmla="*/ 1500 h 1500"/>
                <a:gd name="T4" fmla="*/ 165 w 165"/>
                <a:gd name="T5" fmla="*/ 1500 h 1500"/>
                <a:gd name="T6" fmla="*/ 27 w 165"/>
                <a:gd name="T7" fmla="*/ 0 h 1500"/>
                <a:gd name="T8" fmla="*/ 0 w 165"/>
                <a:gd name="T9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500">
                  <a:moveTo>
                    <a:pt x="0" y="0"/>
                  </a:moveTo>
                  <a:lnTo>
                    <a:pt x="138" y="1500"/>
                  </a:lnTo>
                  <a:lnTo>
                    <a:pt x="165" y="150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îSḷïḓê">
              <a:extLst>
                <a:ext uri="{FF2B5EF4-FFF2-40B4-BE49-F238E27FC236}">
                  <a16:creationId xmlns:a16="http://schemas.microsoft.com/office/drawing/2014/main" id="{8230EE8D-A3B7-4236-95F6-648AEEF9B276}"/>
                </a:ext>
              </a:extLst>
            </p:cNvPr>
            <p:cNvSpPr/>
            <p:nvPr/>
          </p:nvSpPr>
          <p:spPr bwMode="auto">
            <a:xfrm>
              <a:off x="8169275" y="3289301"/>
              <a:ext cx="117475" cy="1116013"/>
            </a:xfrm>
            <a:custGeom>
              <a:avLst/>
              <a:gdLst>
                <a:gd name="T0" fmla="*/ 10 w 74"/>
                <a:gd name="T1" fmla="*/ 84 h 703"/>
                <a:gd name="T2" fmla="*/ 74 w 74"/>
                <a:gd name="T3" fmla="*/ 703 h 703"/>
                <a:gd name="T4" fmla="*/ 71 w 74"/>
                <a:gd name="T5" fmla="*/ 679 h 703"/>
                <a:gd name="T6" fmla="*/ 69 w 74"/>
                <a:gd name="T7" fmla="*/ 657 h 703"/>
                <a:gd name="T8" fmla="*/ 64 w 74"/>
                <a:gd name="T9" fmla="*/ 597 h 703"/>
                <a:gd name="T10" fmla="*/ 61 w 74"/>
                <a:gd name="T11" fmla="*/ 573 h 703"/>
                <a:gd name="T12" fmla="*/ 54 w 74"/>
                <a:gd name="T13" fmla="*/ 513 h 703"/>
                <a:gd name="T14" fmla="*/ 51 w 74"/>
                <a:gd name="T15" fmla="*/ 489 h 703"/>
                <a:gd name="T16" fmla="*/ 47 w 74"/>
                <a:gd name="T17" fmla="*/ 430 h 703"/>
                <a:gd name="T18" fmla="*/ 44 w 74"/>
                <a:gd name="T19" fmla="*/ 407 h 703"/>
                <a:gd name="T20" fmla="*/ 37 w 74"/>
                <a:gd name="T21" fmla="*/ 346 h 703"/>
                <a:gd name="T22" fmla="*/ 34 w 74"/>
                <a:gd name="T23" fmla="*/ 324 h 703"/>
                <a:gd name="T24" fmla="*/ 27 w 74"/>
                <a:gd name="T25" fmla="*/ 264 h 703"/>
                <a:gd name="T26" fmla="*/ 24 w 74"/>
                <a:gd name="T27" fmla="*/ 240 h 703"/>
                <a:gd name="T28" fmla="*/ 19 w 74"/>
                <a:gd name="T29" fmla="*/ 180 h 703"/>
                <a:gd name="T30" fmla="*/ 17 w 74"/>
                <a:gd name="T31" fmla="*/ 156 h 703"/>
                <a:gd name="T32" fmla="*/ 10 w 74"/>
                <a:gd name="T33" fmla="*/ 97 h 703"/>
                <a:gd name="T34" fmla="*/ 10 w 74"/>
                <a:gd name="T35" fmla="*/ 84 h 703"/>
                <a:gd name="T36" fmla="*/ 0 w 74"/>
                <a:gd name="T37" fmla="*/ 0 h 703"/>
                <a:gd name="T38" fmla="*/ 5 w 74"/>
                <a:gd name="T39" fmla="*/ 52 h 703"/>
                <a:gd name="T40" fmla="*/ 2 w 74"/>
                <a:gd name="T41" fmla="*/ 15 h 703"/>
                <a:gd name="T42" fmla="*/ 0 w 74"/>
                <a:gd name="T43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703">
                  <a:moveTo>
                    <a:pt x="10" y="84"/>
                  </a:moveTo>
                  <a:lnTo>
                    <a:pt x="74" y="703"/>
                  </a:lnTo>
                  <a:lnTo>
                    <a:pt x="71" y="679"/>
                  </a:lnTo>
                  <a:lnTo>
                    <a:pt x="69" y="657"/>
                  </a:lnTo>
                  <a:lnTo>
                    <a:pt x="64" y="597"/>
                  </a:lnTo>
                  <a:lnTo>
                    <a:pt x="61" y="573"/>
                  </a:lnTo>
                  <a:lnTo>
                    <a:pt x="54" y="513"/>
                  </a:lnTo>
                  <a:lnTo>
                    <a:pt x="51" y="489"/>
                  </a:lnTo>
                  <a:lnTo>
                    <a:pt x="47" y="430"/>
                  </a:lnTo>
                  <a:lnTo>
                    <a:pt x="44" y="407"/>
                  </a:lnTo>
                  <a:lnTo>
                    <a:pt x="37" y="346"/>
                  </a:lnTo>
                  <a:lnTo>
                    <a:pt x="34" y="324"/>
                  </a:lnTo>
                  <a:lnTo>
                    <a:pt x="27" y="264"/>
                  </a:lnTo>
                  <a:lnTo>
                    <a:pt x="24" y="240"/>
                  </a:lnTo>
                  <a:lnTo>
                    <a:pt x="19" y="180"/>
                  </a:lnTo>
                  <a:lnTo>
                    <a:pt x="17" y="156"/>
                  </a:lnTo>
                  <a:lnTo>
                    <a:pt x="10" y="97"/>
                  </a:lnTo>
                  <a:lnTo>
                    <a:pt x="10" y="84"/>
                  </a:lnTo>
                  <a:close/>
                  <a:moveTo>
                    <a:pt x="0" y="0"/>
                  </a:moveTo>
                  <a:lnTo>
                    <a:pt x="5" y="52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3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š1ïḑé">
              <a:extLst>
                <a:ext uri="{FF2B5EF4-FFF2-40B4-BE49-F238E27FC236}">
                  <a16:creationId xmlns:a16="http://schemas.microsoft.com/office/drawing/2014/main" id="{18D1DB6A-7D77-4A9D-A561-084659F48B1E}"/>
                </a:ext>
              </a:extLst>
            </p:cNvPr>
            <p:cNvSpPr/>
            <p:nvPr/>
          </p:nvSpPr>
          <p:spPr bwMode="auto">
            <a:xfrm>
              <a:off x="8169275" y="3289301"/>
              <a:ext cx="117475" cy="1116013"/>
            </a:xfrm>
            <a:custGeom>
              <a:avLst/>
              <a:gdLst>
                <a:gd name="T0" fmla="*/ 10 w 74"/>
                <a:gd name="T1" fmla="*/ 84 h 703"/>
                <a:gd name="T2" fmla="*/ 74 w 74"/>
                <a:gd name="T3" fmla="*/ 703 h 703"/>
                <a:gd name="T4" fmla="*/ 71 w 74"/>
                <a:gd name="T5" fmla="*/ 679 h 703"/>
                <a:gd name="T6" fmla="*/ 69 w 74"/>
                <a:gd name="T7" fmla="*/ 657 h 703"/>
                <a:gd name="T8" fmla="*/ 64 w 74"/>
                <a:gd name="T9" fmla="*/ 597 h 703"/>
                <a:gd name="T10" fmla="*/ 61 w 74"/>
                <a:gd name="T11" fmla="*/ 573 h 703"/>
                <a:gd name="T12" fmla="*/ 54 w 74"/>
                <a:gd name="T13" fmla="*/ 513 h 703"/>
                <a:gd name="T14" fmla="*/ 51 w 74"/>
                <a:gd name="T15" fmla="*/ 489 h 703"/>
                <a:gd name="T16" fmla="*/ 47 w 74"/>
                <a:gd name="T17" fmla="*/ 430 h 703"/>
                <a:gd name="T18" fmla="*/ 44 w 74"/>
                <a:gd name="T19" fmla="*/ 407 h 703"/>
                <a:gd name="T20" fmla="*/ 37 w 74"/>
                <a:gd name="T21" fmla="*/ 346 h 703"/>
                <a:gd name="T22" fmla="*/ 34 w 74"/>
                <a:gd name="T23" fmla="*/ 324 h 703"/>
                <a:gd name="T24" fmla="*/ 27 w 74"/>
                <a:gd name="T25" fmla="*/ 264 h 703"/>
                <a:gd name="T26" fmla="*/ 24 w 74"/>
                <a:gd name="T27" fmla="*/ 240 h 703"/>
                <a:gd name="T28" fmla="*/ 19 w 74"/>
                <a:gd name="T29" fmla="*/ 180 h 703"/>
                <a:gd name="T30" fmla="*/ 17 w 74"/>
                <a:gd name="T31" fmla="*/ 156 h 703"/>
                <a:gd name="T32" fmla="*/ 10 w 74"/>
                <a:gd name="T33" fmla="*/ 97 h 703"/>
                <a:gd name="T34" fmla="*/ 10 w 74"/>
                <a:gd name="T35" fmla="*/ 84 h 703"/>
                <a:gd name="T36" fmla="*/ 0 w 74"/>
                <a:gd name="T37" fmla="*/ 0 h 703"/>
                <a:gd name="T38" fmla="*/ 5 w 74"/>
                <a:gd name="T39" fmla="*/ 52 h 703"/>
                <a:gd name="T40" fmla="*/ 2 w 74"/>
                <a:gd name="T41" fmla="*/ 15 h 703"/>
                <a:gd name="T42" fmla="*/ 0 w 74"/>
                <a:gd name="T43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703">
                  <a:moveTo>
                    <a:pt x="10" y="84"/>
                  </a:moveTo>
                  <a:lnTo>
                    <a:pt x="74" y="703"/>
                  </a:lnTo>
                  <a:lnTo>
                    <a:pt x="71" y="679"/>
                  </a:lnTo>
                  <a:lnTo>
                    <a:pt x="69" y="657"/>
                  </a:lnTo>
                  <a:lnTo>
                    <a:pt x="64" y="597"/>
                  </a:lnTo>
                  <a:lnTo>
                    <a:pt x="61" y="573"/>
                  </a:lnTo>
                  <a:lnTo>
                    <a:pt x="54" y="513"/>
                  </a:lnTo>
                  <a:lnTo>
                    <a:pt x="51" y="489"/>
                  </a:lnTo>
                  <a:lnTo>
                    <a:pt x="47" y="430"/>
                  </a:lnTo>
                  <a:lnTo>
                    <a:pt x="44" y="407"/>
                  </a:lnTo>
                  <a:lnTo>
                    <a:pt x="37" y="346"/>
                  </a:lnTo>
                  <a:lnTo>
                    <a:pt x="34" y="324"/>
                  </a:lnTo>
                  <a:lnTo>
                    <a:pt x="27" y="264"/>
                  </a:lnTo>
                  <a:lnTo>
                    <a:pt x="24" y="240"/>
                  </a:lnTo>
                  <a:lnTo>
                    <a:pt x="19" y="180"/>
                  </a:lnTo>
                  <a:lnTo>
                    <a:pt x="17" y="156"/>
                  </a:lnTo>
                  <a:lnTo>
                    <a:pt x="10" y="97"/>
                  </a:lnTo>
                  <a:lnTo>
                    <a:pt x="10" y="84"/>
                  </a:lnTo>
                  <a:moveTo>
                    <a:pt x="0" y="0"/>
                  </a:moveTo>
                  <a:lnTo>
                    <a:pt x="5" y="52"/>
                  </a:lnTo>
                  <a:lnTo>
                    <a:pt x="2" y="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ï$ľiḑê">
              <a:extLst>
                <a:ext uri="{FF2B5EF4-FFF2-40B4-BE49-F238E27FC236}">
                  <a16:creationId xmlns:a16="http://schemas.microsoft.com/office/drawing/2014/main" id="{F8893EFD-A5A0-423B-BF14-997F34A80B8C}"/>
                </a:ext>
              </a:extLst>
            </p:cNvPr>
            <p:cNvSpPr/>
            <p:nvPr/>
          </p:nvSpPr>
          <p:spPr bwMode="auto">
            <a:xfrm>
              <a:off x="8113713" y="2733676"/>
              <a:ext cx="474663" cy="1679575"/>
            </a:xfrm>
            <a:custGeom>
              <a:avLst/>
              <a:gdLst>
                <a:gd name="T0" fmla="*/ 48 w 121"/>
                <a:gd name="T1" fmla="*/ 407 h 429"/>
                <a:gd name="T2" fmla="*/ 64 w 121"/>
                <a:gd name="T3" fmla="*/ 406 h 429"/>
                <a:gd name="T4" fmla="*/ 65 w 121"/>
                <a:gd name="T5" fmla="*/ 414 h 429"/>
                <a:gd name="T6" fmla="*/ 40 w 121"/>
                <a:gd name="T7" fmla="*/ 384 h 429"/>
                <a:gd name="T8" fmla="*/ 56 w 121"/>
                <a:gd name="T9" fmla="*/ 372 h 429"/>
                <a:gd name="T10" fmla="*/ 61 w 121"/>
                <a:gd name="T11" fmla="*/ 373 h 429"/>
                <a:gd name="T12" fmla="*/ 46 w 121"/>
                <a:gd name="T13" fmla="*/ 383 h 429"/>
                <a:gd name="T14" fmla="*/ 35 w 121"/>
                <a:gd name="T15" fmla="*/ 340 h 429"/>
                <a:gd name="T16" fmla="*/ 56 w 121"/>
                <a:gd name="T17" fmla="*/ 339 h 429"/>
                <a:gd name="T18" fmla="*/ 57 w 121"/>
                <a:gd name="T19" fmla="*/ 339 h 429"/>
                <a:gd name="T20" fmla="*/ 36 w 121"/>
                <a:gd name="T21" fmla="*/ 350 h 429"/>
                <a:gd name="T22" fmla="*/ 32 w 121"/>
                <a:gd name="T23" fmla="*/ 307 h 429"/>
                <a:gd name="T24" fmla="*/ 66 w 121"/>
                <a:gd name="T25" fmla="*/ 304 h 429"/>
                <a:gd name="T26" fmla="*/ 67 w 121"/>
                <a:gd name="T27" fmla="*/ 304 h 429"/>
                <a:gd name="T28" fmla="*/ 34 w 121"/>
                <a:gd name="T29" fmla="*/ 316 h 429"/>
                <a:gd name="T30" fmla="*/ 34 w 121"/>
                <a:gd name="T31" fmla="*/ 272 h 429"/>
                <a:gd name="T32" fmla="*/ 50 w 121"/>
                <a:gd name="T33" fmla="*/ 272 h 429"/>
                <a:gd name="T34" fmla="*/ 51 w 121"/>
                <a:gd name="T35" fmla="*/ 279 h 429"/>
                <a:gd name="T36" fmla="*/ 25 w 121"/>
                <a:gd name="T37" fmla="*/ 249 h 429"/>
                <a:gd name="T38" fmla="*/ 42 w 121"/>
                <a:gd name="T39" fmla="*/ 238 h 429"/>
                <a:gd name="T40" fmla="*/ 46 w 121"/>
                <a:gd name="T41" fmla="*/ 238 h 429"/>
                <a:gd name="T42" fmla="*/ 25 w 121"/>
                <a:gd name="T43" fmla="*/ 249 h 429"/>
                <a:gd name="T44" fmla="*/ 27 w 121"/>
                <a:gd name="T45" fmla="*/ 205 h 429"/>
                <a:gd name="T46" fmla="*/ 43 w 121"/>
                <a:gd name="T47" fmla="*/ 204 h 429"/>
                <a:gd name="T48" fmla="*/ 43 w 121"/>
                <a:gd name="T49" fmla="*/ 212 h 429"/>
                <a:gd name="T50" fmla="*/ 87 w 121"/>
                <a:gd name="T51" fmla="*/ 0 h 429"/>
                <a:gd name="T52" fmla="*/ 15 w 121"/>
                <a:gd name="T53" fmla="*/ 36 h 429"/>
                <a:gd name="T54" fmla="*/ 37 w 121"/>
                <a:gd name="T55" fmla="*/ 34 h 429"/>
                <a:gd name="T56" fmla="*/ 38 w 121"/>
                <a:gd name="T57" fmla="*/ 42 h 429"/>
                <a:gd name="T58" fmla="*/ 4 w 121"/>
                <a:gd name="T59" fmla="*/ 46 h 429"/>
                <a:gd name="T60" fmla="*/ 24 w 121"/>
                <a:gd name="T61" fmla="*/ 69 h 429"/>
                <a:gd name="T62" fmla="*/ 28 w 121"/>
                <a:gd name="T63" fmla="*/ 69 h 429"/>
                <a:gd name="T64" fmla="*/ 13 w 121"/>
                <a:gd name="T65" fmla="*/ 79 h 429"/>
                <a:gd name="T66" fmla="*/ 16 w 121"/>
                <a:gd name="T67" fmla="*/ 104 h 429"/>
                <a:gd name="T68" fmla="*/ 32 w 121"/>
                <a:gd name="T69" fmla="*/ 103 h 429"/>
                <a:gd name="T70" fmla="*/ 17 w 121"/>
                <a:gd name="T71" fmla="*/ 113 h 429"/>
                <a:gd name="T72" fmla="*/ 20 w 121"/>
                <a:gd name="T73" fmla="*/ 137 h 429"/>
                <a:gd name="T74" fmla="*/ 35 w 121"/>
                <a:gd name="T75" fmla="*/ 137 h 429"/>
                <a:gd name="T76" fmla="*/ 36 w 121"/>
                <a:gd name="T77" fmla="*/ 144 h 429"/>
                <a:gd name="T78" fmla="*/ 14 w 121"/>
                <a:gd name="T79" fmla="*/ 142 h 429"/>
                <a:gd name="T80" fmla="*/ 17 w 121"/>
                <a:gd name="T81" fmla="*/ 172 h 429"/>
                <a:gd name="T82" fmla="*/ 51 w 121"/>
                <a:gd name="T83" fmla="*/ 169 h 429"/>
                <a:gd name="T84" fmla="*/ 52 w 121"/>
                <a:gd name="T85" fmla="*/ 169 h 429"/>
                <a:gd name="T86" fmla="*/ 19 w 121"/>
                <a:gd name="T87" fmla="*/ 181 h 429"/>
                <a:gd name="T88" fmla="*/ 18 w 121"/>
                <a:gd name="T89" fmla="*/ 181 h 429"/>
                <a:gd name="T90" fmla="*/ 24 w 121"/>
                <a:gd name="T91" fmla="*/ 239 h 429"/>
                <a:gd name="T92" fmla="*/ 29 w 121"/>
                <a:gd name="T93" fmla="*/ 282 h 429"/>
                <a:gd name="T94" fmla="*/ 35 w 121"/>
                <a:gd name="T95" fmla="*/ 340 h 429"/>
                <a:gd name="T96" fmla="*/ 40 w 121"/>
                <a:gd name="T97" fmla="*/ 384 h 429"/>
                <a:gd name="T98" fmla="*/ 44 w 121"/>
                <a:gd name="T99" fmla="*/ 427 h 429"/>
                <a:gd name="T100" fmla="*/ 87 w 121"/>
                <a:gd name="T101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429">
                  <a:moveTo>
                    <a:pt x="43" y="417"/>
                  </a:moveTo>
                  <a:cubicBezTo>
                    <a:pt x="42" y="408"/>
                    <a:pt x="42" y="408"/>
                    <a:pt x="42" y="408"/>
                  </a:cubicBezTo>
                  <a:cubicBezTo>
                    <a:pt x="44" y="407"/>
                    <a:pt x="46" y="407"/>
                    <a:pt x="48" y="407"/>
                  </a:cubicBezTo>
                  <a:cubicBezTo>
                    <a:pt x="52" y="407"/>
                    <a:pt x="56" y="406"/>
                    <a:pt x="60" y="406"/>
                  </a:cubicBezTo>
                  <a:cubicBezTo>
                    <a:pt x="61" y="406"/>
                    <a:pt x="62" y="406"/>
                    <a:pt x="64" y="406"/>
                  </a:cubicBezTo>
                  <a:cubicBezTo>
                    <a:pt x="64" y="406"/>
                    <a:pt x="64" y="406"/>
                    <a:pt x="64" y="406"/>
                  </a:cubicBezTo>
                  <a:cubicBezTo>
                    <a:pt x="64" y="406"/>
                    <a:pt x="64" y="406"/>
                    <a:pt x="64" y="406"/>
                  </a:cubicBezTo>
                  <a:cubicBezTo>
                    <a:pt x="64" y="406"/>
                    <a:pt x="64" y="406"/>
                    <a:pt x="64" y="406"/>
                  </a:cubicBezTo>
                  <a:cubicBezTo>
                    <a:pt x="67" y="407"/>
                    <a:pt x="68" y="413"/>
                    <a:pt x="65" y="414"/>
                  </a:cubicBezTo>
                  <a:cubicBezTo>
                    <a:pt x="60" y="416"/>
                    <a:pt x="55" y="416"/>
                    <a:pt x="49" y="416"/>
                  </a:cubicBezTo>
                  <a:cubicBezTo>
                    <a:pt x="47" y="417"/>
                    <a:pt x="45" y="417"/>
                    <a:pt x="43" y="417"/>
                  </a:cubicBezTo>
                  <a:moveTo>
                    <a:pt x="40" y="384"/>
                  </a:moveTo>
                  <a:cubicBezTo>
                    <a:pt x="39" y="374"/>
                    <a:pt x="39" y="374"/>
                    <a:pt x="39" y="374"/>
                  </a:cubicBezTo>
                  <a:cubicBezTo>
                    <a:pt x="41" y="374"/>
                    <a:pt x="43" y="374"/>
                    <a:pt x="45" y="373"/>
                  </a:cubicBezTo>
                  <a:cubicBezTo>
                    <a:pt x="49" y="373"/>
                    <a:pt x="52" y="372"/>
                    <a:pt x="56" y="372"/>
                  </a:cubicBezTo>
                  <a:cubicBezTo>
                    <a:pt x="57" y="372"/>
                    <a:pt x="59" y="373"/>
                    <a:pt x="60" y="373"/>
                  </a:cubicBezTo>
                  <a:cubicBezTo>
                    <a:pt x="61" y="373"/>
                    <a:pt x="61" y="373"/>
                    <a:pt x="61" y="373"/>
                  </a:cubicBezTo>
                  <a:cubicBezTo>
                    <a:pt x="61" y="373"/>
                    <a:pt x="61" y="373"/>
                    <a:pt x="61" y="373"/>
                  </a:cubicBezTo>
                  <a:cubicBezTo>
                    <a:pt x="61" y="373"/>
                    <a:pt x="61" y="373"/>
                    <a:pt x="61" y="373"/>
                  </a:cubicBezTo>
                  <a:cubicBezTo>
                    <a:pt x="63" y="373"/>
                    <a:pt x="65" y="379"/>
                    <a:pt x="61" y="380"/>
                  </a:cubicBezTo>
                  <a:cubicBezTo>
                    <a:pt x="56" y="382"/>
                    <a:pt x="51" y="382"/>
                    <a:pt x="46" y="383"/>
                  </a:cubicBezTo>
                  <a:cubicBezTo>
                    <a:pt x="44" y="383"/>
                    <a:pt x="42" y="383"/>
                    <a:pt x="40" y="384"/>
                  </a:cubicBezTo>
                  <a:moveTo>
                    <a:pt x="36" y="350"/>
                  </a:moveTo>
                  <a:cubicBezTo>
                    <a:pt x="35" y="340"/>
                    <a:pt x="35" y="340"/>
                    <a:pt x="35" y="340"/>
                  </a:cubicBezTo>
                  <a:cubicBezTo>
                    <a:pt x="37" y="340"/>
                    <a:pt x="39" y="340"/>
                    <a:pt x="41" y="340"/>
                  </a:cubicBezTo>
                  <a:cubicBezTo>
                    <a:pt x="45" y="339"/>
                    <a:pt x="49" y="339"/>
                    <a:pt x="53" y="339"/>
                  </a:cubicBezTo>
                  <a:cubicBezTo>
                    <a:pt x="54" y="339"/>
                    <a:pt x="55" y="339"/>
                    <a:pt x="56" y="339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60" y="340"/>
                    <a:pt x="61" y="345"/>
                    <a:pt x="58" y="346"/>
                  </a:cubicBezTo>
                  <a:cubicBezTo>
                    <a:pt x="53" y="348"/>
                    <a:pt x="47" y="348"/>
                    <a:pt x="42" y="349"/>
                  </a:cubicBezTo>
                  <a:cubicBezTo>
                    <a:pt x="40" y="349"/>
                    <a:pt x="38" y="350"/>
                    <a:pt x="36" y="350"/>
                  </a:cubicBezTo>
                  <a:moveTo>
                    <a:pt x="34" y="316"/>
                  </a:moveTo>
                  <a:cubicBezTo>
                    <a:pt x="33" y="316"/>
                    <a:pt x="33" y="316"/>
                    <a:pt x="33" y="316"/>
                  </a:cubicBezTo>
                  <a:cubicBezTo>
                    <a:pt x="32" y="307"/>
                    <a:pt x="32" y="307"/>
                    <a:pt x="32" y="307"/>
                  </a:cubicBezTo>
                  <a:cubicBezTo>
                    <a:pt x="35" y="306"/>
                    <a:pt x="40" y="306"/>
                    <a:pt x="43" y="305"/>
                  </a:cubicBezTo>
                  <a:cubicBezTo>
                    <a:pt x="50" y="305"/>
                    <a:pt x="56" y="304"/>
                    <a:pt x="63" y="304"/>
                  </a:cubicBezTo>
                  <a:cubicBezTo>
                    <a:pt x="64" y="304"/>
                    <a:pt x="65" y="304"/>
                    <a:pt x="66" y="304"/>
                  </a:cubicBezTo>
                  <a:cubicBezTo>
                    <a:pt x="66" y="304"/>
                    <a:pt x="66" y="304"/>
                    <a:pt x="66" y="304"/>
                  </a:cubicBezTo>
                  <a:cubicBezTo>
                    <a:pt x="67" y="304"/>
                    <a:pt x="67" y="304"/>
                    <a:pt x="67" y="304"/>
                  </a:cubicBezTo>
                  <a:cubicBezTo>
                    <a:pt x="67" y="304"/>
                    <a:pt x="67" y="304"/>
                    <a:pt x="67" y="304"/>
                  </a:cubicBezTo>
                  <a:cubicBezTo>
                    <a:pt x="70" y="305"/>
                    <a:pt x="72" y="310"/>
                    <a:pt x="67" y="311"/>
                  </a:cubicBezTo>
                  <a:cubicBezTo>
                    <a:pt x="60" y="313"/>
                    <a:pt x="52" y="314"/>
                    <a:pt x="44" y="315"/>
                  </a:cubicBezTo>
                  <a:cubicBezTo>
                    <a:pt x="41" y="315"/>
                    <a:pt x="37" y="316"/>
                    <a:pt x="34" y="316"/>
                  </a:cubicBezTo>
                  <a:moveTo>
                    <a:pt x="29" y="282"/>
                  </a:moveTo>
                  <a:cubicBezTo>
                    <a:pt x="28" y="273"/>
                    <a:pt x="28" y="273"/>
                    <a:pt x="28" y="273"/>
                  </a:cubicBezTo>
                  <a:cubicBezTo>
                    <a:pt x="30" y="272"/>
                    <a:pt x="32" y="273"/>
                    <a:pt x="34" y="272"/>
                  </a:cubicBezTo>
                  <a:cubicBezTo>
                    <a:pt x="38" y="272"/>
                    <a:pt x="42" y="271"/>
                    <a:pt x="45" y="271"/>
                  </a:cubicBezTo>
                  <a:cubicBezTo>
                    <a:pt x="47" y="271"/>
                    <a:pt x="48" y="271"/>
                    <a:pt x="49" y="272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52" y="272"/>
                    <a:pt x="54" y="278"/>
                    <a:pt x="51" y="279"/>
                  </a:cubicBezTo>
                  <a:cubicBezTo>
                    <a:pt x="46" y="281"/>
                    <a:pt x="40" y="281"/>
                    <a:pt x="35" y="282"/>
                  </a:cubicBezTo>
                  <a:cubicBezTo>
                    <a:pt x="33" y="282"/>
                    <a:pt x="31" y="282"/>
                    <a:pt x="29" y="282"/>
                  </a:cubicBezTo>
                  <a:moveTo>
                    <a:pt x="25" y="249"/>
                  </a:moveTo>
                  <a:cubicBezTo>
                    <a:pt x="24" y="239"/>
                    <a:pt x="24" y="239"/>
                    <a:pt x="24" y="239"/>
                  </a:cubicBezTo>
                  <a:cubicBezTo>
                    <a:pt x="26" y="239"/>
                    <a:pt x="28" y="239"/>
                    <a:pt x="30" y="239"/>
                  </a:cubicBezTo>
                  <a:cubicBezTo>
                    <a:pt x="34" y="238"/>
                    <a:pt x="38" y="238"/>
                    <a:pt x="42" y="238"/>
                  </a:cubicBezTo>
                  <a:cubicBezTo>
                    <a:pt x="43" y="238"/>
                    <a:pt x="44" y="238"/>
                    <a:pt x="46" y="238"/>
                  </a:cubicBezTo>
                  <a:cubicBezTo>
                    <a:pt x="46" y="238"/>
                    <a:pt x="46" y="238"/>
                    <a:pt x="46" y="238"/>
                  </a:cubicBezTo>
                  <a:cubicBezTo>
                    <a:pt x="46" y="238"/>
                    <a:pt x="46" y="238"/>
                    <a:pt x="46" y="238"/>
                  </a:cubicBezTo>
                  <a:cubicBezTo>
                    <a:pt x="49" y="239"/>
                    <a:pt x="50" y="244"/>
                    <a:pt x="47" y="245"/>
                  </a:cubicBezTo>
                  <a:cubicBezTo>
                    <a:pt x="42" y="247"/>
                    <a:pt x="37" y="247"/>
                    <a:pt x="31" y="248"/>
                  </a:cubicBezTo>
                  <a:cubicBezTo>
                    <a:pt x="29" y="248"/>
                    <a:pt x="27" y="249"/>
                    <a:pt x="25" y="249"/>
                  </a:cubicBezTo>
                  <a:moveTo>
                    <a:pt x="22" y="215"/>
                  </a:moveTo>
                  <a:cubicBezTo>
                    <a:pt x="21" y="205"/>
                    <a:pt x="21" y="205"/>
                    <a:pt x="21" y="205"/>
                  </a:cubicBezTo>
                  <a:cubicBezTo>
                    <a:pt x="23" y="205"/>
                    <a:pt x="25" y="205"/>
                    <a:pt x="27" y="205"/>
                  </a:cubicBezTo>
                  <a:cubicBezTo>
                    <a:pt x="31" y="204"/>
                    <a:pt x="34" y="204"/>
                    <a:pt x="38" y="204"/>
                  </a:cubicBezTo>
                  <a:cubicBezTo>
                    <a:pt x="39" y="204"/>
                    <a:pt x="41" y="204"/>
                    <a:pt x="42" y="204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5"/>
                    <a:pt x="47" y="210"/>
                    <a:pt x="43" y="212"/>
                  </a:cubicBezTo>
                  <a:cubicBezTo>
                    <a:pt x="38" y="213"/>
                    <a:pt x="33" y="214"/>
                    <a:pt x="28" y="214"/>
                  </a:cubicBezTo>
                  <a:cubicBezTo>
                    <a:pt x="26" y="214"/>
                    <a:pt x="24" y="215"/>
                    <a:pt x="22" y="215"/>
                  </a:cubicBezTo>
                  <a:moveTo>
                    <a:pt x="87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7" y="36"/>
                    <a:pt x="11" y="36"/>
                    <a:pt x="15" y="36"/>
                  </a:cubicBezTo>
                  <a:cubicBezTo>
                    <a:pt x="21" y="35"/>
                    <a:pt x="27" y="34"/>
                    <a:pt x="34" y="34"/>
                  </a:cubicBezTo>
                  <a:cubicBezTo>
                    <a:pt x="35" y="34"/>
                    <a:pt x="36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1" y="35"/>
                    <a:pt x="43" y="40"/>
                    <a:pt x="38" y="42"/>
                  </a:cubicBezTo>
                  <a:cubicBezTo>
                    <a:pt x="31" y="44"/>
                    <a:pt x="23" y="44"/>
                    <a:pt x="16" y="45"/>
                  </a:cubicBezTo>
                  <a:cubicBezTo>
                    <a:pt x="12" y="45"/>
                    <a:pt x="8" y="46"/>
                    <a:pt x="5" y="46"/>
                  </a:cubicBezTo>
                  <a:cubicBezTo>
                    <a:pt x="5" y="46"/>
                    <a:pt x="4" y="46"/>
                    <a:pt x="4" y="46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8" y="70"/>
                    <a:pt x="10" y="70"/>
                    <a:pt x="12" y="70"/>
                  </a:cubicBezTo>
                  <a:cubicBezTo>
                    <a:pt x="16" y="70"/>
                    <a:pt x="20" y="69"/>
                    <a:pt x="24" y="69"/>
                  </a:cubicBezTo>
                  <a:cubicBezTo>
                    <a:pt x="25" y="69"/>
                    <a:pt x="26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1" y="70"/>
                    <a:pt x="32" y="76"/>
                    <a:pt x="29" y="77"/>
                  </a:cubicBezTo>
                  <a:cubicBezTo>
                    <a:pt x="24" y="79"/>
                    <a:pt x="19" y="79"/>
                    <a:pt x="13" y="79"/>
                  </a:cubicBezTo>
                  <a:cubicBezTo>
                    <a:pt x="11" y="80"/>
                    <a:pt x="10" y="80"/>
                    <a:pt x="8" y="80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2" y="104"/>
                    <a:pt x="14" y="104"/>
                    <a:pt x="16" y="104"/>
                  </a:cubicBezTo>
                  <a:cubicBezTo>
                    <a:pt x="20" y="103"/>
                    <a:pt x="23" y="103"/>
                    <a:pt x="27" y="103"/>
                  </a:cubicBezTo>
                  <a:cubicBezTo>
                    <a:pt x="29" y="103"/>
                    <a:pt x="30" y="103"/>
                    <a:pt x="31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4" y="104"/>
                    <a:pt x="36" y="109"/>
                    <a:pt x="33" y="110"/>
                  </a:cubicBezTo>
                  <a:cubicBezTo>
                    <a:pt x="28" y="112"/>
                    <a:pt x="22" y="113"/>
                    <a:pt x="17" y="113"/>
                  </a:cubicBezTo>
                  <a:cubicBezTo>
                    <a:pt x="15" y="113"/>
                    <a:pt x="13" y="114"/>
                    <a:pt x="11" y="114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6" y="138"/>
                    <a:pt x="18" y="138"/>
                    <a:pt x="20" y="137"/>
                  </a:cubicBezTo>
                  <a:cubicBezTo>
                    <a:pt x="23" y="137"/>
                    <a:pt x="27" y="137"/>
                    <a:pt x="31" y="137"/>
                  </a:cubicBezTo>
                  <a:cubicBezTo>
                    <a:pt x="32" y="137"/>
                    <a:pt x="34" y="137"/>
                    <a:pt x="35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8" y="138"/>
                    <a:pt x="39" y="143"/>
                    <a:pt x="36" y="144"/>
                  </a:cubicBezTo>
                  <a:cubicBezTo>
                    <a:pt x="31" y="146"/>
                    <a:pt x="26" y="146"/>
                    <a:pt x="21" y="147"/>
                  </a:cubicBezTo>
                  <a:cubicBezTo>
                    <a:pt x="19" y="147"/>
                    <a:pt x="17" y="147"/>
                    <a:pt x="15" y="14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16" y="163"/>
                    <a:pt x="16" y="163"/>
                    <a:pt x="16" y="163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21" y="171"/>
                    <a:pt x="25" y="171"/>
                    <a:pt x="29" y="171"/>
                  </a:cubicBezTo>
                  <a:cubicBezTo>
                    <a:pt x="35" y="170"/>
                    <a:pt x="42" y="169"/>
                    <a:pt x="48" y="169"/>
                  </a:cubicBezTo>
                  <a:cubicBezTo>
                    <a:pt x="49" y="169"/>
                    <a:pt x="50" y="169"/>
                    <a:pt x="51" y="169"/>
                  </a:cubicBezTo>
                  <a:cubicBezTo>
                    <a:pt x="52" y="169"/>
                    <a:pt x="52" y="169"/>
                    <a:pt x="52" y="169"/>
                  </a:cubicBezTo>
                  <a:cubicBezTo>
                    <a:pt x="52" y="169"/>
                    <a:pt x="52" y="169"/>
                    <a:pt x="52" y="169"/>
                  </a:cubicBezTo>
                  <a:cubicBezTo>
                    <a:pt x="52" y="169"/>
                    <a:pt x="52" y="169"/>
                    <a:pt x="52" y="169"/>
                  </a:cubicBezTo>
                  <a:cubicBezTo>
                    <a:pt x="56" y="170"/>
                    <a:pt x="57" y="175"/>
                    <a:pt x="53" y="176"/>
                  </a:cubicBezTo>
                  <a:cubicBezTo>
                    <a:pt x="45" y="179"/>
                    <a:pt x="38" y="179"/>
                    <a:pt x="30" y="180"/>
                  </a:cubicBezTo>
                  <a:cubicBezTo>
                    <a:pt x="27" y="180"/>
                    <a:pt x="23" y="181"/>
                    <a:pt x="19" y="181"/>
                  </a:cubicBezTo>
                  <a:cubicBezTo>
                    <a:pt x="19" y="181"/>
                    <a:pt x="19" y="181"/>
                    <a:pt x="18" y="181"/>
                  </a:cubicBezTo>
                  <a:cubicBezTo>
                    <a:pt x="18" y="176"/>
                    <a:pt x="18" y="176"/>
                    <a:pt x="18" y="176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21" y="205"/>
                    <a:pt x="21" y="205"/>
                    <a:pt x="21" y="20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4" y="239"/>
                    <a:pt x="24" y="239"/>
                    <a:pt x="24" y="239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8" y="273"/>
                    <a:pt x="28" y="273"/>
                    <a:pt x="28" y="273"/>
                  </a:cubicBezTo>
                  <a:cubicBezTo>
                    <a:pt x="29" y="282"/>
                    <a:pt x="29" y="282"/>
                    <a:pt x="29" y="282"/>
                  </a:cubicBezTo>
                  <a:cubicBezTo>
                    <a:pt x="32" y="307"/>
                    <a:pt x="32" y="307"/>
                    <a:pt x="32" y="307"/>
                  </a:cubicBezTo>
                  <a:cubicBezTo>
                    <a:pt x="33" y="316"/>
                    <a:pt x="33" y="316"/>
                    <a:pt x="33" y="316"/>
                  </a:cubicBezTo>
                  <a:cubicBezTo>
                    <a:pt x="35" y="340"/>
                    <a:pt x="35" y="340"/>
                    <a:pt x="35" y="340"/>
                  </a:cubicBezTo>
                  <a:cubicBezTo>
                    <a:pt x="36" y="350"/>
                    <a:pt x="36" y="350"/>
                    <a:pt x="36" y="350"/>
                  </a:cubicBezTo>
                  <a:cubicBezTo>
                    <a:pt x="39" y="374"/>
                    <a:pt x="39" y="374"/>
                    <a:pt x="39" y="374"/>
                  </a:cubicBezTo>
                  <a:cubicBezTo>
                    <a:pt x="40" y="384"/>
                    <a:pt x="40" y="384"/>
                    <a:pt x="40" y="384"/>
                  </a:cubicBezTo>
                  <a:cubicBezTo>
                    <a:pt x="42" y="408"/>
                    <a:pt x="42" y="408"/>
                    <a:pt x="42" y="408"/>
                  </a:cubicBezTo>
                  <a:cubicBezTo>
                    <a:pt x="43" y="417"/>
                    <a:pt x="43" y="417"/>
                    <a:pt x="43" y="417"/>
                  </a:cubicBezTo>
                  <a:cubicBezTo>
                    <a:pt x="44" y="427"/>
                    <a:pt x="44" y="427"/>
                    <a:pt x="44" y="427"/>
                  </a:cubicBezTo>
                  <a:cubicBezTo>
                    <a:pt x="45" y="429"/>
                    <a:pt x="45" y="429"/>
                    <a:pt x="45" y="429"/>
                  </a:cubicBezTo>
                  <a:cubicBezTo>
                    <a:pt x="121" y="372"/>
                    <a:pt x="121" y="372"/>
                    <a:pt x="121" y="372"/>
                  </a:cubicBezTo>
                  <a:cubicBezTo>
                    <a:pt x="87" y="0"/>
                    <a:pt x="87" y="0"/>
                    <a:pt x="87" y="0"/>
                  </a:cubicBezTo>
                </a:path>
              </a:pathLst>
            </a:custGeom>
            <a:solidFill>
              <a:srgbClr val="F3A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ṣļîḑê">
              <a:extLst>
                <a:ext uri="{FF2B5EF4-FFF2-40B4-BE49-F238E27FC236}">
                  <a16:creationId xmlns:a16="http://schemas.microsoft.com/office/drawing/2014/main" id="{02E06DFD-F4C9-41FB-A0FD-28EB01A125AD}"/>
                </a:ext>
              </a:extLst>
            </p:cNvPr>
            <p:cNvSpPr/>
            <p:nvPr/>
          </p:nvSpPr>
          <p:spPr bwMode="auto">
            <a:xfrm>
              <a:off x="8278813" y="4324351"/>
              <a:ext cx="101600" cy="42863"/>
            </a:xfrm>
            <a:custGeom>
              <a:avLst/>
              <a:gdLst>
                <a:gd name="T0" fmla="*/ 18 w 26"/>
                <a:gd name="T1" fmla="*/ 0 h 11"/>
                <a:gd name="T2" fmla="*/ 6 w 26"/>
                <a:gd name="T3" fmla="*/ 1 h 11"/>
                <a:gd name="T4" fmla="*/ 0 w 26"/>
                <a:gd name="T5" fmla="*/ 2 h 11"/>
                <a:gd name="T6" fmla="*/ 1 w 26"/>
                <a:gd name="T7" fmla="*/ 11 h 11"/>
                <a:gd name="T8" fmla="*/ 7 w 26"/>
                <a:gd name="T9" fmla="*/ 10 h 11"/>
                <a:gd name="T10" fmla="*/ 23 w 26"/>
                <a:gd name="T11" fmla="*/ 8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2 w 26"/>
                <a:gd name="T19" fmla="*/ 0 h 11"/>
                <a:gd name="T20" fmla="*/ 18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8" y="0"/>
                  </a:moveTo>
                  <a:cubicBezTo>
                    <a:pt x="14" y="0"/>
                    <a:pt x="10" y="1"/>
                    <a:pt x="6" y="1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1"/>
                    <a:pt x="7" y="10"/>
                  </a:cubicBezTo>
                  <a:cubicBezTo>
                    <a:pt x="13" y="10"/>
                    <a:pt x="18" y="10"/>
                    <a:pt x="23" y="8"/>
                  </a:cubicBezTo>
                  <a:cubicBezTo>
                    <a:pt x="26" y="7"/>
                    <a:pt x="25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iṡľïďè">
              <a:extLst>
                <a:ext uri="{FF2B5EF4-FFF2-40B4-BE49-F238E27FC236}">
                  <a16:creationId xmlns:a16="http://schemas.microsoft.com/office/drawing/2014/main" id="{2954CCF1-FC5B-4D94-8522-FF9F3B7ED8A8}"/>
                </a:ext>
              </a:extLst>
            </p:cNvPr>
            <p:cNvSpPr/>
            <p:nvPr/>
          </p:nvSpPr>
          <p:spPr bwMode="auto">
            <a:xfrm>
              <a:off x="8266113" y="4191001"/>
              <a:ext cx="103188" cy="46038"/>
            </a:xfrm>
            <a:custGeom>
              <a:avLst/>
              <a:gdLst>
                <a:gd name="T0" fmla="*/ 17 w 26"/>
                <a:gd name="T1" fmla="*/ 0 h 12"/>
                <a:gd name="T2" fmla="*/ 6 w 26"/>
                <a:gd name="T3" fmla="*/ 1 h 12"/>
                <a:gd name="T4" fmla="*/ 0 w 26"/>
                <a:gd name="T5" fmla="*/ 2 h 12"/>
                <a:gd name="T6" fmla="*/ 1 w 26"/>
                <a:gd name="T7" fmla="*/ 12 h 12"/>
                <a:gd name="T8" fmla="*/ 7 w 26"/>
                <a:gd name="T9" fmla="*/ 11 h 12"/>
                <a:gd name="T10" fmla="*/ 22 w 26"/>
                <a:gd name="T11" fmla="*/ 8 h 12"/>
                <a:gd name="T12" fmla="*/ 22 w 26"/>
                <a:gd name="T13" fmla="*/ 1 h 12"/>
                <a:gd name="T14" fmla="*/ 22 w 26"/>
                <a:gd name="T15" fmla="*/ 1 h 12"/>
                <a:gd name="T16" fmla="*/ 22 w 26"/>
                <a:gd name="T17" fmla="*/ 1 h 12"/>
                <a:gd name="T18" fmla="*/ 21 w 26"/>
                <a:gd name="T19" fmla="*/ 1 h 12"/>
                <a:gd name="T20" fmla="*/ 17 w 26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2">
                  <a:moveTo>
                    <a:pt x="17" y="0"/>
                  </a:moveTo>
                  <a:cubicBezTo>
                    <a:pt x="13" y="0"/>
                    <a:pt x="10" y="1"/>
                    <a:pt x="6" y="1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1"/>
                    <a:pt x="5" y="11"/>
                    <a:pt x="7" y="11"/>
                  </a:cubicBezTo>
                  <a:cubicBezTo>
                    <a:pt x="12" y="10"/>
                    <a:pt x="17" y="10"/>
                    <a:pt x="22" y="8"/>
                  </a:cubicBezTo>
                  <a:cubicBezTo>
                    <a:pt x="26" y="7"/>
                    <a:pt x="24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18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ŝḻîḋê">
              <a:extLst>
                <a:ext uri="{FF2B5EF4-FFF2-40B4-BE49-F238E27FC236}">
                  <a16:creationId xmlns:a16="http://schemas.microsoft.com/office/drawing/2014/main" id="{0AC2F747-DB9F-4B5C-987B-45EA760BCFEE}"/>
                </a:ext>
              </a:extLst>
            </p:cNvPr>
            <p:cNvSpPr/>
            <p:nvPr/>
          </p:nvSpPr>
          <p:spPr bwMode="auto">
            <a:xfrm>
              <a:off x="8250238" y="4060826"/>
              <a:ext cx="103188" cy="42863"/>
            </a:xfrm>
            <a:custGeom>
              <a:avLst/>
              <a:gdLst>
                <a:gd name="T0" fmla="*/ 18 w 26"/>
                <a:gd name="T1" fmla="*/ 0 h 11"/>
                <a:gd name="T2" fmla="*/ 6 w 26"/>
                <a:gd name="T3" fmla="*/ 1 h 11"/>
                <a:gd name="T4" fmla="*/ 0 w 26"/>
                <a:gd name="T5" fmla="*/ 1 h 11"/>
                <a:gd name="T6" fmla="*/ 1 w 26"/>
                <a:gd name="T7" fmla="*/ 11 h 11"/>
                <a:gd name="T8" fmla="*/ 7 w 26"/>
                <a:gd name="T9" fmla="*/ 10 h 11"/>
                <a:gd name="T10" fmla="*/ 23 w 26"/>
                <a:gd name="T11" fmla="*/ 7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1 w 26"/>
                <a:gd name="T19" fmla="*/ 0 h 11"/>
                <a:gd name="T20" fmla="*/ 18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8" y="0"/>
                  </a:moveTo>
                  <a:cubicBezTo>
                    <a:pt x="14" y="0"/>
                    <a:pt x="10" y="0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12" y="9"/>
                    <a:pt x="18" y="9"/>
                    <a:pt x="23" y="7"/>
                  </a:cubicBezTo>
                  <a:cubicBezTo>
                    <a:pt x="26" y="6"/>
                    <a:pt x="25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s1idé">
              <a:extLst>
                <a:ext uri="{FF2B5EF4-FFF2-40B4-BE49-F238E27FC236}">
                  <a16:creationId xmlns:a16="http://schemas.microsoft.com/office/drawing/2014/main" id="{5F962288-F31F-4BC4-AEC4-BE73924FBE2D}"/>
                </a:ext>
              </a:extLst>
            </p:cNvPr>
            <p:cNvSpPr/>
            <p:nvPr/>
          </p:nvSpPr>
          <p:spPr bwMode="auto">
            <a:xfrm>
              <a:off x="8239125" y="3924301"/>
              <a:ext cx="157163" cy="47625"/>
            </a:xfrm>
            <a:custGeom>
              <a:avLst/>
              <a:gdLst>
                <a:gd name="T0" fmla="*/ 31 w 40"/>
                <a:gd name="T1" fmla="*/ 0 h 12"/>
                <a:gd name="T2" fmla="*/ 11 w 40"/>
                <a:gd name="T3" fmla="*/ 1 h 12"/>
                <a:gd name="T4" fmla="*/ 0 w 40"/>
                <a:gd name="T5" fmla="*/ 3 h 12"/>
                <a:gd name="T6" fmla="*/ 1 w 40"/>
                <a:gd name="T7" fmla="*/ 12 h 12"/>
                <a:gd name="T8" fmla="*/ 2 w 40"/>
                <a:gd name="T9" fmla="*/ 12 h 12"/>
                <a:gd name="T10" fmla="*/ 12 w 40"/>
                <a:gd name="T11" fmla="*/ 11 h 12"/>
                <a:gd name="T12" fmla="*/ 35 w 40"/>
                <a:gd name="T13" fmla="*/ 7 h 12"/>
                <a:gd name="T14" fmla="*/ 35 w 40"/>
                <a:gd name="T15" fmla="*/ 0 h 12"/>
                <a:gd name="T16" fmla="*/ 35 w 40"/>
                <a:gd name="T17" fmla="*/ 0 h 12"/>
                <a:gd name="T18" fmla="*/ 34 w 40"/>
                <a:gd name="T19" fmla="*/ 0 h 12"/>
                <a:gd name="T20" fmla="*/ 34 w 40"/>
                <a:gd name="T21" fmla="*/ 0 h 12"/>
                <a:gd name="T22" fmla="*/ 31 w 40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2">
                  <a:moveTo>
                    <a:pt x="31" y="0"/>
                  </a:moveTo>
                  <a:cubicBezTo>
                    <a:pt x="24" y="0"/>
                    <a:pt x="18" y="1"/>
                    <a:pt x="11" y="1"/>
                  </a:cubicBezTo>
                  <a:cubicBezTo>
                    <a:pt x="8" y="2"/>
                    <a:pt x="3" y="2"/>
                    <a:pt x="0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5" y="12"/>
                    <a:pt x="9" y="11"/>
                    <a:pt x="12" y="11"/>
                  </a:cubicBezTo>
                  <a:cubicBezTo>
                    <a:pt x="20" y="10"/>
                    <a:pt x="28" y="9"/>
                    <a:pt x="35" y="7"/>
                  </a:cubicBezTo>
                  <a:cubicBezTo>
                    <a:pt x="40" y="6"/>
                    <a:pt x="38" y="1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í$1ïḍé">
              <a:extLst>
                <a:ext uri="{FF2B5EF4-FFF2-40B4-BE49-F238E27FC236}">
                  <a16:creationId xmlns:a16="http://schemas.microsoft.com/office/drawing/2014/main" id="{BF632995-4970-4D5C-B9D7-0C463F2F9753}"/>
                </a:ext>
              </a:extLst>
            </p:cNvPr>
            <p:cNvSpPr/>
            <p:nvPr/>
          </p:nvSpPr>
          <p:spPr bwMode="auto">
            <a:xfrm>
              <a:off x="8223250" y="3795713"/>
              <a:ext cx="101600" cy="42863"/>
            </a:xfrm>
            <a:custGeom>
              <a:avLst/>
              <a:gdLst>
                <a:gd name="T0" fmla="*/ 17 w 26"/>
                <a:gd name="T1" fmla="*/ 0 h 11"/>
                <a:gd name="T2" fmla="*/ 6 w 26"/>
                <a:gd name="T3" fmla="*/ 1 h 11"/>
                <a:gd name="T4" fmla="*/ 0 w 26"/>
                <a:gd name="T5" fmla="*/ 2 h 11"/>
                <a:gd name="T6" fmla="*/ 1 w 26"/>
                <a:gd name="T7" fmla="*/ 11 h 11"/>
                <a:gd name="T8" fmla="*/ 7 w 26"/>
                <a:gd name="T9" fmla="*/ 11 h 11"/>
                <a:gd name="T10" fmla="*/ 23 w 26"/>
                <a:gd name="T11" fmla="*/ 8 h 11"/>
                <a:gd name="T12" fmla="*/ 22 w 26"/>
                <a:gd name="T13" fmla="*/ 1 h 11"/>
                <a:gd name="T14" fmla="*/ 22 w 26"/>
                <a:gd name="T15" fmla="*/ 1 h 11"/>
                <a:gd name="T16" fmla="*/ 22 w 26"/>
                <a:gd name="T17" fmla="*/ 1 h 11"/>
                <a:gd name="T18" fmla="*/ 21 w 26"/>
                <a:gd name="T19" fmla="*/ 1 h 11"/>
                <a:gd name="T20" fmla="*/ 17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7" y="0"/>
                  </a:moveTo>
                  <a:cubicBezTo>
                    <a:pt x="14" y="0"/>
                    <a:pt x="10" y="1"/>
                    <a:pt x="6" y="1"/>
                  </a:cubicBezTo>
                  <a:cubicBezTo>
                    <a:pt x="4" y="2"/>
                    <a:pt x="2" y="1"/>
                    <a:pt x="0" y="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1"/>
                    <a:pt x="7" y="11"/>
                  </a:cubicBezTo>
                  <a:cubicBezTo>
                    <a:pt x="12" y="10"/>
                    <a:pt x="18" y="10"/>
                    <a:pt x="23" y="8"/>
                  </a:cubicBezTo>
                  <a:cubicBezTo>
                    <a:pt x="26" y="7"/>
                    <a:pt x="24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íṩliḓé">
              <a:extLst>
                <a:ext uri="{FF2B5EF4-FFF2-40B4-BE49-F238E27FC236}">
                  <a16:creationId xmlns:a16="http://schemas.microsoft.com/office/drawing/2014/main" id="{E8332CBD-29BB-4F42-9714-F7FB6F44268D}"/>
                </a:ext>
              </a:extLst>
            </p:cNvPr>
            <p:cNvSpPr/>
            <p:nvPr/>
          </p:nvSpPr>
          <p:spPr bwMode="auto">
            <a:xfrm>
              <a:off x="8207375" y="3665538"/>
              <a:ext cx="101600" cy="42863"/>
            </a:xfrm>
            <a:custGeom>
              <a:avLst/>
              <a:gdLst>
                <a:gd name="T0" fmla="*/ 18 w 26"/>
                <a:gd name="T1" fmla="*/ 0 h 11"/>
                <a:gd name="T2" fmla="*/ 6 w 26"/>
                <a:gd name="T3" fmla="*/ 1 h 11"/>
                <a:gd name="T4" fmla="*/ 0 w 26"/>
                <a:gd name="T5" fmla="*/ 1 h 11"/>
                <a:gd name="T6" fmla="*/ 1 w 26"/>
                <a:gd name="T7" fmla="*/ 11 h 11"/>
                <a:gd name="T8" fmla="*/ 7 w 26"/>
                <a:gd name="T9" fmla="*/ 10 h 11"/>
                <a:gd name="T10" fmla="*/ 23 w 26"/>
                <a:gd name="T11" fmla="*/ 7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18 w 26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18" y="0"/>
                  </a:moveTo>
                  <a:cubicBezTo>
                    <a:pt x="14" y="0"/>
                    <a:pt x="10" y="0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13" y="9"/>
                    <a:pt x="18" y="9"/>
                    <a:pt x="23" y="7"/>
                  </a:cubicBezTo>
                  <a:cubicBezTo>
                    <a:pt x="26" y="6"/>
                    <a:pt x="25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ïšľïḓè">
              <a:extLst>
                <a:ext uri="{FF2B5EF4-FFF2-40B4-BE49-F238E27FC236}">
                  <a16:creationId xmlns:a16="http://schemas.microsoft.com/office/drawing/2014/main" id="{3D401771-32EB-45FA-A3ED-2574FE38EEE5}"/>
                </a:ext>
              </a:extLst>
            </p:cNvPr>
            <p:cNvSpPr/>
            <p:nvPr/>
          </p:nvSpPr>
          <p:spPr bwMode="auto">
            <a:xfrm>
              <a:off x="8196263" y="3532188"/>
              <a:ext cx="101600" cy="42863"/>
            </a:xfrm>
            <a:custGeom>
              <a:avLst/>
              <a:gdLst>
                <a:gd name="T0" fmla="*/ 17 w 26"/>
                <a:gd name="T1" fmla="*/ 0 h 11"/>
                <a:gd name="T2" fmla="*/ 6 w 26"/>
                <a:gd name="T3" fmla="*/ 1 h 11"/>
                <a:gd name="T4" fmla="*/ 0 w 26"/>
                <a:gd name="T5" fmla="*/ 1 h 11"/>
                <a:gd name="T6" fmla="*/ 1 w 26"/>
                <a:gd name="T7" fmla="*/ 11 h 11"/>
                <a:gd name="T8" fmla="*/ 7 w 26"/>
                <a:gd name="T9" fmla="*/ 10 h 11"/>
                <a:gd name="T10" fmla="*/ 22 w 26"/>
                <a:gd name="T11" fmla="*/ 8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1 w 26"/>
                <a:gd name="T19" fmla="*/ 0 h 11"/>
                <a:gd name="T20" fmla="*/ 17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7" y="0"/>
                  </a:moveTo>
                  <a:cubicBezTo>
                    <a:pt x="13" y="0"/>
                    <a:pt x="10" y="0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12" y="10"/>
                    <a:pt x="17" y="9"/>
                    <a:pt x="22" y="8"/>
                  </a:cubicBezTo>
                  <a:cubicBezTo>
                    <a:pt x="26" y="6"/>
                    <a:pt x="24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8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îś1ïdê">
              <a:extLst>
                <a:ext uri="{FF2B5EF4-FFF2-40B4-BE49-F238E27FC236}">
                  <a16:creationId xmlns:a16="http://schemas.microsoft.com/office/drawing/2014/main" id="{BDC0E1CB-65F1-46A7-BCDE-0FD76671CF32}"/>
                </a:ext>
              </a:extLst>
            </p:cNvPr>
            <p:cNvSpPr/>
            <p:nvPr/>
          </p:nvSpPr>
          <p:spPr bwMode="auto">
            <a:xfrm>
              <a:off x="8180388" y="3395663"/>
              <a:ext cx="157163" cy="47625"/>
            </a:xfrm>
            <a:custGeom>
              <a:avLst/>
              <a:gdLst>
                <a:gd name="T0" fmla="*/ 31 w 40"/>
                <a:gd name="T1" fmla="*/ 0 h 12"/>
                <a:gd name="T2" fmla="*/ 12 w 40"/>
                <a:gd name="T3" fmla="*/ 2 h 12"/>
                <a:gd name="T4" fmla="*/ 0 w 40"/>
                <a:gd name="T5" fmla="*/ 3 h 12"/>
                <a:gd name="T6" fmla="*/ 1 w 40"/>
                <a:gd name="T7" fmla="*/ 7 h 12"/>
                <a:gd name="T8" fmla="*/ 1 w 40"/>
                <a:gd name="T9" fmla="*/ 12 h 12"/>
                <a:gd name="T10" fmla="*/ 2 w 40"/>
                <a:gd name="T11" fmla="*/ 12 h 12"/>
                <a:gd name="T12" fmla="*/ 13 w 40"/>
                <a:gd name="T13" fmla="*/ 11 h 12"/>
                <a:gd name="T14" fmla="*/ 36 w 40"/>
                <a:gd name="T15" fmla="*/ 7 h 12"/>
                <a:gd name="T16" fmla="*/ 35 w 40"/>
                <a:gd name="T17" fmla="*/ 0 h 12"/>
                <a:gd name="T18" fmla="*/ 35 w 40"/>
                <a:gd name="T19" fmla="*/ 0 h 12"/>
                <a:gd name="T20" fmla="*/ 35 w 40"/>
                <a:gd name="T21" fmla="*/ 0 h 12"/>
                <a:gd name="T22" fmla="*/ 34 w 40"/>
                <a:gd name="T23" fmla="*/ 0 h 12"/>
                <a:gd name="T24" fmla="*/ 31 w 40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2">
                  <a:moveTo>
                    <a:pt x="31" y="0"/>
                  </a:moveTo>
                  <a:cubicBezTo>
                    <a:pt x="25" y="0"/>
                    <a:pt x="18" y="1"/>
                    <a:pt x="12" y="2"/>
                  </a:cubicBezTo>
                  <a:cubicBezTo>
                    <a:pt x="8" y="2"/>
                    <a:pt x="4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6" y="12"/>
                    <a:pt x="10" y="11"/>
                    <a:pt x="13" y="11"/>
                  </a:cubicBezTo>
                  <a:cubicBezTo>
                    <a:pt x="21" y="10"/>
                    <a:pt x="28" y="10"/>
                    <a:pt x="36" y="7"/>
                  </a:cubicBezTo>
                  <a:cubicBezTo>
                    <a:pt x="40" y="6"/>
                    <a:pt x="39" y="1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îSḻíďè">
              <a:extLst>
                <a:ext uri="{FF2B5EF4-FFF2-40B4-BE49-F238E27FC236}">
                  <a16:creationId xmlns:a16="http://schemas.microsoft.com/office/drawing/2014/main" id="{95D6480B-0B87-4A38-8BEE-0BE87FE70D5E}"/>
                </a:ext>
              </a:extLst>
            </p:cNvPr>
            <p:cNvSpPr/>
            <p:nvPr/>
          </p:nvSpPr>
          <p:spPr bwMode="auto">
            <a:xfrm>
              <a:off x="8169275" y="3270251"/>
              <a:ext cx="96838" cy="42863"/>
            </a:xfrm>
            <a:custGeom>
              <a:avLst/>
              <a:gdLst>
                <a:gd name="T0" fmla="*/ 17 w 25"/>
                <a:gd name="T1" fmla="*/ 0 h 11"/>
                <a:gd name="T2" fmla="*/ 6 w 25"/>
                <a:gd name="T3" fmla="*/ 0 h 11"/>
                <a:gd name="T4" fmla="*/ 0 w 25"/>
                <a:gd name="T5" fmla="*/ 1 h 11"/>
                <a:gd name="T6" fmla="*/ 0 w 25"/>
                <a:gd name="T7" fmla="*/ 5 h 11"/>
                <a:gd name="T8" fmla="*/ 1 w 25"/>
                <a:gd name="T9" fmla="*/ 11 h 11"/>
                <a:gd name="T10" fmla="*/ 7 w 25"/>
                <a:gd name="T11" fmla="*/ 10 h 11"/>
                <a:gd name="T12" fmla="*/ 22 w 25"/>
                <a:gd name="T13" fmla="*/ 7 h 11"/>
                <a:gd name="T14" fmla="*/ 21 w 25"/>
                <a:gd name="T15" fmla="*/ 0 h 11"/>
                <a:gd name="T16" fmla="*/ 21 w 25"/>
                <a:gd name="T17" fmla="*/ 0 h 11"/>
                <a:gd name="T18" fmla="*/ 21 w 25"/>
                <a:gd name="T19" fmla="*/ 0 h 11"/>
                <a:gd name="T20" fmla="*/ 21 w 25"/>
                <a:gd name="T21" fmla="*/ 0 h 11"/>
                <a:gd name="T22" fmla="*/ 17 w 25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1">
                  <a:moveTo>
                    <a:pt x="17" y="0"/>
                  </a:moveTo>
                  <a:cubicBezTo>
                    <a:pt x="13" y="0"/>
                    <a:pt x="9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0"/>
                    <a:pt x="5" y="10"/>
                    <a:pt x="7" y="10"/>
                  </a:cubicBezTo>
                  <a:cubicBezTo>
                    <a:pt x="12" y="9"/>
                    <a:pt x="17" y="9"/>
                    <a:pt x="22" y="7"/>
                  </a:cubicBezTo>
                  <a:cubicBezTo>
                    <a:pt x="25" y="6"/>
                    <a:pt x="24" y="1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8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sļïḋè">
              <a:extLst>
                <a:ext uri="{FF2B5EF4-FFF2-40B4-BE49-F238E27FC236}">
                  <a16:creationId xmlns:a16="http://schemas.microsoft.com/office/drawing/2014/main" id="{FE66D125-E0EF-442C-98F6-50367884E31D}"/>
                </a:ext>
              </a:extLst>
            </p:cNvPr>
            <p:cNvSpPr/>
            <p:nvPr/>
          </p:nvSpPr>
          <p:spPr bwMode="auto">
            <a:xfrm>
              <a:off x="8153400" y="3136901"/>
              <a:ext cx="101600" cy="42863"/>
            </a:xfrm>
            <a:custGeom>
              <a:avLst/>
              <a:gdLst>
                <a:gd name="T0" fmla="*/ 17 w 26"/>
                <a:gd name="T1" fmla="*/ 0 h 11"/>
                <a:gd name="T2" fmla="*/ 6 w 26"/>
                <a:gd name="T3" fmla="*/ 1 h 11"/>
                <a:gd name="T4" fmla="*/ 0 w 26"/>
                <a:gd name="T5" fmla="*/ 1 h 11"/>
                <a:gd name="T6" fmla="*/ 1 w 26"/>
                <a:gd name="T7" fmla="*/ 11 h 11"/>
                <a:gd name="T8" fmla="*/ 7 w 26"/>
                <a:gd name="T9" fmla="*/ 10 h 11"/>
                <a:gd name="T10" fmla="*/ 23 w 26"/>
                <a:gd name="T11" fmla="*/ 7 h 11"/>
                <a:gd name="T12" fmla="*/ 22 w 26"/>
                <a:gd name="T13" fmla="*/ 0 h 11"/>
                <a:gd name="T14" fmla="*/ 22 w 26"/>
                <a:gd name="T15" fmla="*/ 0 h 11"/>
                <a:gd name="T16" fmla="*/ 21 w 26"/>
                <a:gd name="T17" fmla="*/ 0 h 11"/>
                <a:gd name="T18" fmla="*/ 17 w 26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17" y="0"/>
                  </a:moveTo>
                  <a:cubicBezTo>
                    <a:pt x="13" y="0"/>
                    <a:pt x="10" y="0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12" y="10"/>
                    <a:pt x="18" y="9"/>
                    <a:pt x="23" y="7"/>
                  </a:cubicBezTo>
                  <a:cubicBezTo>
                    <a:pt x="26" y="6"/>
                    <a:pt x="24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sḻîḍè">
              <a:extLst>
                <a:ext uri="{FF2B5EF4-FFF2-40B4-BE49-F238E27FC236}">
                  <a16:creationId xmlns:a16="http://schemas.microsoft.com/office/drawing/2014/main" id="{955C6D36-7051-45A3-8C1A-2D49ACE185DB}"/>
                </a:ext>
              </a:extLst>
            </p:cNvPr>
            <p:cNvSpPr/>
            <p:nvPr/>
          </p:nvSpPr>
          <p:spPr bwMode="auto">
            <a:xfrm>
              <a:off x="8140700" y="3003551"/>
              <a:ext cx="98425" cy="42863"/>
            </a:xfrm>
            <a:custGeom>
              <a:avLst/>
              <a:gdLst>
                <a:gd name="T0" fmla="*/ 17 w 25"/>
                <a:gd name="T1" fmla="*/ 0 h 11"/>
                <a:gd name="T2" fmla="*/ 5 w 25"/>
                <a:gd name="T3" fmla="*/ 1 h 11"/>
                <a:gd name="T4" fmla="*/ 0 w 25"/>
                <a:gd name="T5" fmla="*/ 1 h 11"/>
                <a:gd name="T6" fmla="*/ 1 w 25"/>
                <a:gd name="T7" fmla="*/ 11 h 11"/>
                <a:gd name="T8" fmla="*/ 6 w 25"/>
                <a:gd name="T9" fmla="*/ 10 h 11"/>
                <a:gd name="T10" fmla="*/ 22 w 25"/>
                <a:gd name="T11" fmla="*/ 8 h 11"/>
                <a:gd name="T12" fmla="*/ 21 w 25"/>
                <a:gd name="T13" fmla="*/ 0 h 11"/>
                <a:gd name="T14" fmla="*/ 21 w 25"/>
                <a:gd name="T15" fmla="*/ 0 h 11"/>
                <a:gd name="T16" fmla="*/ 21 w 25"/>
                <a:gd name="T17" fmla="*/ 0 h 11"/>
                <a:gd name="T18" fmla="*/ 21 w 25"/>
                <a:gd name="T19" fmla="*/ 0 h 11"/>
                <a:gd name="T20" fmla="*/ 17 w 25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1">
                  <a:moveTo>
                    <a:pt x="17" y="0"/>
                  </a:moveTo>
                  <a:cubicBezTo>
                    <a:pt x="13" y="0"/>
                    <a:pt x="9" y="1"/>
                    <a:pt x="5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4" y="11"/>
                    <a:pt x="6" y="10"/>
                  </a:cubicBezTo>
                  <a:cubicBezTo>
                    <a:pt x="12" y="10"/>
                    <a:pt x="17" y="10"/>
                    <a:pt x="22" y="8"/>
                  </a:cubicBezTo>
                  <a:cubicBezTo>
                    <a:pt x="25" y="7"/>
                    <a:pt x="24" y="1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ṣḻíḓè">
              <a:extLst>
                <a:ext uri="{FF2B5EF4-FFF2-40B4-BE49-F238E27FC236}">
                  <a16:creationId xmlns:a16="http://schemas.microsoft.com/office/drawing/2014/main" id="{9871C9EB-41E5-4F3B-8825-9ED70AE8DC55}"/>
                </a:ext>
              </a:extLst>
            </p:cNvPr>
            <p:cNvSpPr/>
            <p:nvPr/>
          </p:nvSpPr>
          <p:spPr bwMode="auto">
            <a:xfrm>
              <a:off x="8124825" y="2867026"/>
              <a:ext cx="157163" cy="47625"/>
            </a:xfrm>
            <a:custGeom>
              <a:avLst/>
              <a:gdLst>
                <a:gd name="T0" fmla="*/ 31 w 40"/>
                <a:gd name="T1" fmla="*/ 0 h 12"/>
                <a:gd name="T2" fmla="*/ 12 w 40"/>
                <a:gd name="T3" fmla="*/ 2 h 12"/>
                <a:gd name="T4" fmla="*/ 0 w 40"/>
                <a:gd name="T5" fmla="*/ 3 h 12"/>
                <a:gd name="T6" fmla="*/ 1 w 40"/>
                <a:gd name="T7" fmla="*/ 12 h 12"/>
                <a:gd name="T8" fmla="*/ 2 w 40"/>
                <a:gd name="T9" fmla="*/ 12 h 12"/>
                <a:gd name="T10" fmla="*/ 13 w 40"/>
                <a:gd name="T11" fmla="*/ 11 h 12"/>
                <a:gd name="T12" fmla="*/ 35 w 40"/>
                <a:gd name="T13" fmla="*/ 8 h 12"/>
                <a:gd name="T14" fmla="*/ 35 w 40"/>
                <a:gd name="T15" fmla="*/ 0 h 12"/>
                <a:gd name="T16" fmla="*/ 35 w 40"/>
                <a:gd name="T17" fmla="*/ 0 h 12"/>
                <a:gd name="T18" fmla="*/ 34 w 40"/>
                <a:gd name="T19" fmla="*/ 0 h 12"/>
                <a:gd name="T20" fmla="*/ 34 w 40"/>
                <a:gd name="T21" fmla="*/ 0 h 12"/>
                <a:gd name="T22" fmla="*/ 31 w 40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2">
                  <a:moveTo>
                    <a:pt x="31" y="0"/>
                  </a:moveTo>
                  <a:cubicBezTo>
                    <a:pt x="24" y="0"/>
                    <a:pt x="18" y="1"/>
                    <a:pt x="12" y="2"/>
                  </a:cubicBezTo>
                  <a:cubicBezTo>
                    <a:pt x="8" y="2"/>
                    <a:pt x="4" y="2"/>
                    <a:pt x="0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5" y="12"/>
                    <a:pt x="9" y="11"/>
                    <a:pt x="13" y="11"/>
                  </a:cubicBezTo>
                  <a:cubicBezTo>
                    <a:pt x="20" y="10"/>
                    <a:pt x="28" y="10"/>
                    <a:pt x="35" y="8"/>
                  </a:cubicBezTo>
                  <a:cubicBezTo>
                    <a:pt x="40" y="6"/>
                    <a:pt x="38" y="1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îśľîḓê">
              <a:extLst>
                <a:ext uri="{FF2B5EF4-FFF2-40B4-BE49-F238E27FC236}">
                  <a16:creationId xmlns:a16="http://schemas.microsoft.com/office/drawing/2014/main" id="{550309AB-5083-484B-B46C-431B32FC5A20}"/>
                </a:ext>
              </a:extLst>
            </p:cNvPr>
            <p:cNvSpPr/>
            <p:nvPr/>
          </p:nvSpPr>
          <p:spPr bwMode="auto">
            <a:xfrm>
              <a:off x="8302625" y="4346576"/>
              <a:ext cx="320675" cy="376238"/>
            </a:xfrm>
            <a:custGeom>
              <a:avLst/>
              <a:gdLst>
                <a:gd name="T0" fmla="*/ 77 w 82"/>
                <a:gd name="T1" fmla="*/ 0 h 96"/>
                <a:gd name="T2" fmla="*/ 36 w 82"/>
                <a:gd name="T3" fmla="*/ 29 h 96"/>
                <a:gd name="T4" fmla="*/ 34 w 82"/>
                <a:gd name="T5" fmla="*/ 34 h 96"/>
                <a:gd name="T6" fmla="*/ 26 w 82"/>
                <a:gd name="T7" fmla="*/ 36 h 96"/>
                <a:gd name="T8" fmla="*/ 0 w 82"/>
                <a:gd name="T9" fmla="*/ 53 h 96"/>
                <a:gd name="T10" fmla="*/ 1 w 82"/>
                <a:gd name="T11" fmla="*/ 63 h 96"/>
                <a:gd name="T12" fmla="*/ 8 w 82"/>
                <a:gd name="T13" fmla="*/ 62 h 96"/>
                <a:gd name="T14" fmla="*/ 19 w 82"/>
                <a:gd name="T15" fmla="*/ 62 h 96"/>
                <a:gd name="T16" fmla="*/ 23 w 82"/>
                <a:gd name="T17" fmla="*/ 62 h 96"/>
                <a:gd name="T18" fmla="*/ 23 w 82"/>
                <a:gd name="T19" fmla="*/ 62 h 96"/>
                <a:gd name="T20" fmla="*/ 24 w 82"/>
                <a:gd name="T21" fmla="*/ 62 h 96"/>
                <a:gd name="T22" fmla="*/ 24 w 82"/>
                <a:gd name="T23" fmla="*/ 62 h 96"/>
                <a:gd name="T24" fmla="*/ 24 w 82"/>
                <a:gd name="T25" fmla="*/ 69 h 96"/>
                <a:gd name="T26" fmla="*/ 9 w 82"/>
                <a:gd name="T27" fmla="*/ 72 h 96"/>
                <a:gd name="T28" fmla="*/ 2 w 82"/>
                <a:gd name="T29" fmla="*/ 73 h 96"/>
                <a:gd name="T30" fmla="*/ 3 w 82"/>
                <a:gd name="T31" fmla="*/ 78 h 96"/>
                <a:gd name="T32" fmla="*/ 15 w 82"/>
                <a:gd name="T33" fmla="*/ 77 h 96"/>
                <a:gd name="T34" fmla="*/ 18 w 82"/>
                <a:gd name="T35" fmla="*/ 96 h 96"/>
                <a:gd name="T36" fmla="*/ 20 w 82"/>
                <a:gd name="T37" fmla="*/ 95 h 96"/>
                <a:gd name="T38" fmla="*/ 82 w 82"/>
                <a:gd name="T39" fmla="*/ 48 h 96"/>
                <a:gd name="T40" fmla="*/ 77 w 82"/>
                <a:gd name="T4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96">
                  <a:moveTo>
                    <a:pt x="77" y="0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37" y="30"/>
                    <a:pt x="37" y="33"/>
                    <a:pt x="34" y="34"/>
                  </a:cubicBezTo>
                  <a:cubicBezTo>
                    <a:pt x="31" y="35"/>
                    <a:pt x="28" y="35"/>
                    <a:pt x="26" y="3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3" y="63"/>
                    <a:pt x="6" y="63"/>
                    <a:pt x="8" y="62"/>
                  </a:cubicBezTo>
                  <a:cubicBezTo>
                    <a:pt x="11" y="62"/>
                    <a:pt x="15" y="62"/>
                    <a:pt x="19" y="62"/>
                  </a:cubicBezTo>
                  <a:cubicBezTo>
                    <a:pt x="20" y="62"/>
                    <a:pt x="22" y="62"/>
                    <a:pt x="23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6" y="63"/>
                    <a:pt x="27" y="68"/>
                    <a:pt x="24" y="69"/>
                  </a:cubicBezTo>
                  <a:cubicBezTo>
                    <a:pt x="19" y="71"/>
                    <a:pt x="14" y="71"/>
                    <a:pt x="9" y="72"/>
                  </a:cubicBezTo>
                  <a:cubicBezTo>
                    <a:pt x="7" y="72"/>
                    <a:pt x="4" y="73"/>
                    <a:pt x="2" y="73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5"/>
                    <a:pt x="20" y="95"/>
                    <a:pt x="20" y="95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solidFill>
              <a:srgbClr val="F3A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îṥ1íḋè">
              <a:extLst>
                <a:ext uri="{FF2B5EF4-FFF2-40B4-BE49-F238E27FC236}">
                  <a16:creationId xmlns:a16="http://schemas.microsoft.com/office/drawing/2014/main" id="{5E097E78-91B2-4C6F-8BCB-0DF479D84D8C}"/>
                </a:ext>
              </a:extLst>
            </p:cNvPr>
            <p:cNvSpPr/>
            <p:nvPr/>
          </p:nvSpPr>
          <p:spPr bwMode="auto">
            <a:xfrm>
              <a:off x="8372475" y="4719638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ïSļïḋé">
              <a:extLst>
                <a:ext uri="{FF2B5EF4-FFF2-40B4-BE49-F238E27FC236}">
                  <a16:creationId xmlns:a16="http://schemas.microsoft.com/office/drawing/2014/main" id="{9AF1EF65-42C9-475D-B436-6FE125647F71}"/>
                </a:ext>
              </a:extLst>
            </p:cNvPr>
            <p:cNvSpPr/>
            <p:nvPr/>
          </p:nvSpPr>
          <p:spPr bwMode="auto">
            <a:xfrm>
              <a:off x="8305800" y="4589463"/>
              <a:ext cx="101600" cy="42863"/>
            </a:xfrm>
            <a:custGeom>
              <a:avLst/>
              <a:gdLst>
                <a:gd name="T0" fmla="*/ 18 w 26"/>
                <a:gd name="T1" fmla="*/ 0 h 11"/>
                <a:gd name="T2" fmla="*/ 7 w 26"/>
                <a:gd name="T3" fmla="*/ 0 h 11"/>
                <a:gd name="T4" fmla="*/ 0 w 26"/>
                <a:gd name="T5" fmla="*/ 1 h 11"/>
                <a:gd name="T6" fmla="*/ 1 w 26"/>
                <a:gd name="T7" fmla="*/ 11 h 11"/>
                <a:gd name="T8" fmla="*/ 8 w 26"/>
                <a:gd name="T9" fmla="*/ 10 h 11"/>
                <a:gd name="T10" fmla="*/ 23 w 26"/>
                <a:gd name="T11" fmla="*/ 7 h 11"/>
                <a:gd name="T12" fmla="*/ 23 w 26"/>
                <a:gd name="T13" fmla="*/ 0 h 11"/>
                <a:gd name="T14" fmla="*/ 23 w 26"/>
                <a:gd name="T15" fmla="*/ 0 h 11"/>
                <a:gd name="T16" fmla="*/ 22 w 26"/>
                <a:gd name="T17" fmla="*/ 0 h 11"/>
                <a:gd name="T18" fmla="*/ 22 w 26"/>
                <a:gd name="T19" fmla="*/ 0 h 11"/>
                <a:gd name="T20" fmla="*/ 18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8" y="0"/>
                  </a:moveTo>
                  <a:cubicBezTo>
                    <a:pt x="14" y="0"/>
                    <a:pt x="10" y="0"/>
                    <a:pt x="7" y="0"/>
                  </a:cubicBezTo>
                  <a:cubicBezTo>
                    <a:pt x="5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6" y="10"/>
                    <a:pt x="8" y="10"/>
                  </a:cubicBezTo>
                  <a:cubicBezTo>
                    <a:pt x="13" y="9"/>
                    <a:pt x="18" y="9"/>
                    <a:pt x="23" y="7"/>
                  </a:cubicBezTo>
                  <a:cubicBezTo>
                    <a:pt x="26" y="6"/>
                    <a:pt x="25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8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Sļiḋé">
              <a:extLst>
                <a:ext uri="{FF2B5EF4-FFF2-40B4-BE49-F238E27FC236}">
                  <a16:creationId xmlns:a16="http://schemas.microsoft.com/office/drawing/2014/main" id="{0F71E031-4CE9-406C-BD24-EA11109DF116}"/>
                </a:ext>
              </a:extLst>
            </p:cNvPr>
            <p:cNvSpPr/>
            <p:nvPr/>
          </p:nvSpPr>
          <p:spPr bwMode="auto">
            <a:xfrm>
              <a:off x="8404225" y="4460876"/>
              <a:ext cx="42863" cy="26988"/>
            </a:xfrm>
            <a:custGeom>
              <a:avLst/>
              <a:gdLst>
                <a:gd name="T0" fmla="*/ 10 w 11"/>
                <a:gd name="T1" fmla="*/ 0 h 7"/>
                <a:gd name="T2" fmla="*/ 0 w 11"/>
                <a:gd name="T3" fmla="*/ 7 h 7"/>
                <a:gd name="T4" fmla="*/ 8 w 11"/>
                <a:gd name="T5" fmla="*/ 5 h 7"/>
                <a:gd name="T6" fmla="*/ 10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" y="6"/>
                    <a:pt x="5" y="6"/>
                    <a:pt x="8" y="5"/>
                  </a:cubicBezTo>
                  <a:cubicBezTo>
                    <a:pt x="11" y="4"/>
                    <a:pt x="11" y="1"/>
                    <a:pt x="10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îṧḷîḓé">
              <a:extLst>
                <a:ext uri="{FF2B5EF4-FFF2-40B4-BE49-F238E27FC236}">
                  <a16:creationId xmlns:a16="http://schemas.microsoft.com/office/drawing/2014/main" id="{7F8F4382-54C1-4E4A-84EE-6842DE82A6AC}"/>
                </a:ext>
              </a:extLst>
            </p:cNvPr>
            <p:cNvSpPr/>
            <p:nvPr/>
          </p:nvSpPr>
          <p:spPr bwMode="auto">
            <a:xfrm>
              <a:off x="7240588" y="4719638"/>
              <a:ext cx="877888" cy="395288"/>
            </a:xfrm>
            <a:custGeom>
              <a:avLst/>
              <a:gdLst>
                <a:gd name="T0" fmla="*/ 523 w 553"/>
                <a:gd name="T1" fmla="*/ 0 h 249"/>
                <a:gd name="T2" fmla="*/ 459 w 553"/>
                <a:gd name="T3" fmla="*/ 5 h 249"/>
                <a:gd name="T4" fmla="*/ 459 w 553"/>
                <a:gd name="T5" fmla="*/ 0 h 249"/>
                <a:gd name="T6" fmla="*/ 395 w 553"/>
                <a:gd name="T7" fmla="*/ 7 h 249"/>
                <a:gd name="T8" fmla="*/ 47 w 553"/>
                <a:gd name="T9" fmla="*/ 24 h 249"/>
                <a:gd name="T10" fmla="*/ 0 w 553"/>
                <a:gd name="T11" fmla="*/ 209 h 249"/>
                <a:gd name="T12" fmla="*/ 7 w 553"/>
                <a:gd name="T13" fmla="*/ 249 h 249"/>
                <a:gd name="T14" fmla="*/ 553 w 553"/>
                <a:gd name="T15" fmla="*/ 249 h 249"/>
                <a:gd name="T16" fmla="*/ 553 w 553"/>
                <a:gd name="T17" fmla="*/ 209 h 249"/>
                <a:gd name="T18" fmla="*/ 523 w 553"/>
                <a:gd name="T1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249">
                  <a:moveTo>
                    <a:pt x="523" y="0"/>
                  </a:moveTo>
                  <a:lnTo>
                    <a:pt x="459" y="5"/>
                  </a:lnTo>
                  <a:lnTo>
                    <a:pt x="459" y="0"/>
                  </a:lnTo>
                  <a:lnTo>
                    <a:pt x="395" y="7"/>
                  </a:lnTo>
                  <a:lnTo>
                    <a:pt x="47" y="24"/>
                  </a:lnTo>
                  <a:lnTo>
                    <a:pt x="0" y="209"/>
                  </a:lnTo>
                  <a:lnTo>
                    <a:pt x="7" y="249"/>
                  </a:lnTo>
                  <a:lnTo>
                    <a:pt x="553" y="249"/>
                  </a:lnTo>
                  <a:lnTo>
                    <a:pt x="553" y="209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401E1D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ṩlíďé">
              <a:extLst>
                <a:ext uri="{FF2B5EF4-FFF2-40B4-BE49-F238E27FC236}">
                  <a16:creationId xmlns:a16="http://schemas.microsoft.com/office/drawing/2014/main" id="{CCE55061-0CF5-44E3-B054-02226B5BB4C1}"/>
                </a:ext>
              </a:extLst>
            </p:cNvPr>
            <p:cNvSpPr/>
            <p:nvPr/>
          </p:nvSpPr>
          <p:spPr bwMode="auto">
            <a:xfrm>
              <a:off x="7240588" y="4719638"/>
              <a:ext cx="877888" cy="395288"/>
            </a:xfrm>
            <a:custGeom>
              <a:avLst/>
              <a:gdLst>
                <a:gd name="T0" fmla="*/ 523 w 553"/>
                <a:gd name="T1" fmla="*/ 0 h 249"/>
                <a:gd name="T2" fmla="*/ 459 w 553"/>
                <a:gd name="T3" fmla="*/ 5 h 249"/>
                <a:gd name="T4" fmla="*/ 459 w 553"/>
                <a:gd name="T5" fmla="*/ 0 h 249"/>
                <a:gd name="T6" fmla="*/ 395 w 553"/>
                <a:gd name="T7" fmla="*/ 7 h 249"/>
                <a:gd name="T8" fmla="*/ 47 w 553"/>
                <a:gd name="T9" fmla="*/ 24 h 249"/>
                <a:gd name="T10" fmla="*/ 0 w 553"/>
                <a:gd name="T11" fmla="*/ 209 h 249"/>
                <a:gd name="T12" fmla="*/ 7 w 553"/>
                <a:gd name="T13" fmla="*/ 249 h 249"/>
                <a:gd name="T14" fmla="*/ 553 w 553"/>
                <a:gd name="T15" fmla="*/ 249 h 249"/>
                <a:gd name="T16" fmla="*/ 553 w 553"/>
                <a:gd name="T17" fmla="*/ 209 h 249"/>
                <a:gd name="T18" fmla="*/ 523 w 553"/>
                <a:gd name="T1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249">
                  <a:moveTo>
                    <a:pt x="523" y="0"/>
                  </a:moveTo>
                  <a:lnTo>
                    <a:pt x="459" y="5"/>
                  </a:lnTo>
                  <a:lnTo>
                    <a:pt x="459" y="0"/>
                  </a:lnTo>
                  <a:lnTo>
                    <a:pt x="395" y="7"/>
                  </a:lnTo>
                  <a:lnTo>
                    <a:pt x="47" y="24"/>
                  </a:lnTo>
                  <a:lnTo>
                    <a:pt x="0" y="209"/>
                  </a:lnTo>
                  <a:lnTo>
                    <a:pt x="7" y="249"/>
                  </a:lnTo>
                  <a:lnTo>
                    <a:pt x="553" y="249"/>
                  </a:lnTo>
                  <a:lnTo>
                    <a:pt x="553" y="209"/>
                  </a:lnTo>
                  <a:lnTo>
                    <a:pt x="5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i$ľîḋé">
              <a:extLst>
                <a:ext uri="{FF2B5EF4-FFF2-40B4-BE49-F238E27FC236}">
                  <a16:creationId xmlns:a16="http://schemas.microsoft.com/office/drawing/2014/main" id="{C9C875C0-1DA8-47E0-A752-BE1E2A6EBE19}"/>
                </a:ext>
              </a:extLst>
            </p:cNvPr>
            <p:cNvSpPr/>
            <p:nvPr/>
          </p:nvSpPr>
          <p:spPr bwMode="auto">
            <a:xfrm>
              <a:off x="7381875" y="4648201"/>
              <a:ext cx="1033463" cy="395288"/>
            </a:xfrm>
            <a:custGeom>
              <a:avLst/>
              <a:gdLst>
                <a:gd name="T0" fmla="*/ 0 w 651"/>
                <a:gd name="T1" fmla="*/ 249 h 249"/>
                <a:gd name="T2" fmla="*/ 56 w 651"/>
                <a:gd name="T3" fmla="*/ 30 h 249"/>
                <a:gd name="T4" fmla="*/ 617 w 651"/>
                <a:gd name="T5" fmla="*/ 0 h 249"/>
                <a:gd name="T6" fmla="*/ 651 w 651"/>
                <a:gd name="T7" fmla="*/ 249 h 249"/>
                <a:gd name="T8" fmla="*/ 0 w 651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249">
                  <a:moveTo>
                    <a:pt x="0" y="249"/>
                  </a:moveTo>
                  <a:lnTo>
                    <a:pt x="56" y="30"/>
                  </a:lnTo>
                  <a:lnTo>
                    <a:pt x="617" y="0"/>
                  </a:lnTo>
                  <a:lnTo>
                    <a:pt x="651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1F6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íṩḻíďè">
              <a:extLst>
                <a:ext uri="{FF2B5EF4-FFF2-40B4-BE49-F238E27FC236}">
                  <a16:creationId xmlns:a16="http://schemas.microsoft.com/office/drawing/2014/main" id="{81CC9F2E-E493-4CC7-B87F-451E09495D2C}"/>
                </a:ext>
              </a:extLst>
            </p:cNvPr>
            <p:cNvSpPr/>
            <p:nvPr/>
          </p:nvSpPr>
          <p:spPr bwMode="auto">
            <a:xfrm>
              <a:off x="7381875" y="4648201"/>
              <a:ext cx="1033463" cy="395288"/>
            </a:xfrm>
            <a:custGeom>
              <a:avLst/>
              <a:gdLst>
                <a:gd name="T0" fmla="*/ 0 w 651"/>
                <a:gd name="T1" fmla="*/ 249 h 249"/>
                <a:gd name="T2" fmla="*/ 56 w 651"/>
                <a:gd name="T3" fmla="*/ 30 h 249"/>
                <a:gd name="T4" fmla="*/ 617 w 651"/>
                <a:gd name="T5" fmla="*/ 0 h 249"/>
                <a:gd name="T6" fmla="*/ 651 w 651"/>
                <a:gd name="T7" fmla="*/ 249 h 249"/>
                <a:gd name="T8" fmla="*/ 0 w 651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249">
                  <a:moveTo>
                    <a:pt x="0" y="249"/>
                  </a:moveTo>
                  <a:lnTo>
                    <a:pt x="56" y="30"/>
                  </a:lnTo>
                  <a:lnTo>
                    <a:pt x="617" y="0"/>
                  </a:lnTo>
                  <a:lnTo>
                    <a:pt x="651" y="249"/>
                  </a:lnTo>
                  <a:lnTo>
                    <a:pt x="0" y="2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śľídê">
              <a:extLst>
                <a:ext uri="{FF2B5EF4-FFF2-40B4-BE49-F238E27FC236}">
                  <a16:creationId xmlns:a16="http://schemas.microsoft.com/office/drawing/2014/main" id="{29D78E52-8DF9-4FCB-B969-DF5C56F1F076}"/>
                </a:ext>
              </a:extLst>
            </p:cNvPr>
            <p:cNvSpPr/>
            <p:nvPr/>
          </p:nvSpPr>
          <p:spPr bwMode="auto">
            <a:xfrm>
              <a:off x="7381875" y="5043488"/>
              <a:ext cx="1033463" cy="71438"/>
            </a:xfrm>
            <a:custGeom>
              <a:avLst/>
              <a:gdLst>
                <a:gd name="T0" fmla="*/ 0 w 651"/>
                <a:gd name="T1" fmla="*/ 0 h 45"/>
                <a:gd name="T2" fmla="*/ 651 w 651"/>
                <a:gd name="T3" fmla="*/ 0 h 45"/>
                <a:gd name="T4" fmla="*/ 651 w 651"/>
                <a:gd name="T5" fmla="*/ 45 h 45"/>
                <a:gd name="T6" fmla="*/ 9 w 651"/>
                <a:gd name="T7" fmla="*/ 45 h 45"/>
                <a:gd name="T8" fmla="*/ 0 w 651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45">
                  <a:moveTo>
                    <a:pt x="0" y="0"/>
                  </a:moveTo>
                  <a:lnTo>
                    <a:pt x="651" y="0"/>
                  </a:lnTo>
                  <a:lnTo>
                    <a:pt x="651" y="45"/>
                  </a:lnTo>
                  <a:lnTo>
                    <a:pt x="9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ṩ1ïdê">
              <a:extLst>
                <a:ext uri="{FF2B5EF4-FFF2-40B4-BE49-F238E27FC236}">
                  <a16:creationId xmlns:a16="http://schemas.microsoft.com/office/drawing/2014/main" id="{E0E9BC79-A043-4B3A-ABA0-A70EBB22B8D1}"/>
                </a:ext>
              </a:extLst>
            </p:cNvPr>
            <p:cNvSpPr/>
            <p:nvPr/>
          </p:nvSpPr>
          <p:spPr bwMode="auto">
            <a:xfrm>
              <a:off x="7381875" y="4668838"/>
              <a:ext cx="654050" cy="374650"/>
            </a:xfrm>
            <a:custGeom>
              <a:avLst/>
              <a:gdLst>
                <a:gd name="T0" fmla="*/ 375 w 412"/>
                <a:gd name="T1" fmla="*/ 0 h 236"/>
                <a:gd name="T2" fmla="*/ 56 w 412"/>
                <a:gd name="T3" fmla="*/ 17 h 236"/>
                <a:gd name="T4" fmla="*/ 0 w 412"/>
                <a:gd name="T5" fmla="*/ 236 h 236"/>
                <a:gd name="T6" fmla="*/ 412 w 412"/>
                <a:gd name="T7" fmla="*/ 236 h 236"/>
                <a:gd name="T8" fmla="*/ 375 w 412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36">
                  <a:moveTo>
                    <a:pt x="375" y="0"/>
                  </a:moveTo>
                  <a:lnTo>
                    <a:pt x="56" y="17"/>
                  </a:lnTo>
                  <a:lnTo>
                    <a:pt x="0" y="236"/>
                  </a:lnTo>
                  <a:lnTo>
                    <a:pt x="412" y="236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2A7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isḷîḍê">
              <a:extLst>
                <a:ext uri="{FF2B5EF4-FFF2-40B4-BE49-F238E27FC236}">
                  <a16:creationId xmlns:a16="http://schemas.microsoft.com/office/drawing/2014/main" id="{CD9F44AA-FC54-4878-A62F-66ACE152CBD3}"/>
                </a:ext>
              </a:extLst>
            </p:cNvPr>
            <p:cNvSpPr/>
            <p:nvPr/>
          </p:nvSpPr>
          <p:spPr bwMode="auto">
            <a:xfrm>
              <a:off x="7381875" y="4668838"/>
              <a:ext cx="654050" cy="374650"/>
            </a:xfrm>
            <a:custGeom>
              <a:avLst/>
              <a:gdLst>
                <a:gd name="T0" fmla="*/ 375 w 412"/>
                <a:gd name="T1" fmla="*/ 0 h 236"/>
                <a:gd name="T2" fmla="*/ 56 w 412"/>
                <a:gd name="T3" fmla="*/ 17 h 236"/>
                <a:gd name="T4" fmla="*/ 0 w 412"/>
                <a:gd name="T5" fmla="*/ 236 h 236"/>
                <a:gd name="T6" fmla="*/ 412 w 412"/>
                <a:gd name="T7" fmla="*/ 236 h 236"/>
                <a:gd name="T8" fmla="*/ 375 w 412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36">
                  <a:moveTo>
                    <a:pt x="375" y="0"/>
                  </a:moveTo>
                  <a:lnTo>
                    <a:pt x="56" y="17"/>
                  </a:lnTo>
                  <a:lnTo>
                    <a:pt x="0" y="236"/>
                  </a:lnTo>
                  <a:lnTo>
                    <a:pt x="412" y="236"/>
                  </a:lnTo>
                  <a:lnTo>
                    <a:pt x="3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iś1ïḓe">
              <a:extLst>
                <a:ext uri="{FF2B5EF4-FFF2-40B4-BE49-F238E27FC236}">
                  <a16:creationId xmlns:a16="http://schemas.microsoft.com/office/drawing/2014/main" id="{A4A68E2E-3958-46D7-B5C5-F726DDE44BBA}"/>
                </a:ext>
              </a:extLst>
            </p:cNvPr>
            <p:cNvSpPr/>
            <p:nvPr/>
          </p:nvSpPr>
          <p:spPr bwMode="auto">
            <a:xfrm>
              <a:off x="8121650" y="4660901"/>
              <a:ext cx="11113" cy="0"/>
            </a:xfrm>
            <a:custGeom>
              <a:avLst/>
              <a:gdLst>
                <a:gd name="T0" fmla="*/ 7 w 7"/>
                <a:gd name="T1" fmla="*/ 0 w 7"/>
                <a:gd name="T2" fmla="*/ 7 w 7"/>
                <a:gd name="T3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7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iṥḻïḓé">
              <a:extLst>
                <a:ext uri="{FF2B5EF4-FFF2-40B4-BE49-F238E27FC236}">
                  <a16:creationId xmlns:a16="http://schemas.microsoft.com/office/drawing/2014/main" id="{276F2A1E-7986-4BBC-AB61-27265792928A}"/>
                </a:ext>
              </a:extLst>
            </p:cNvPr>
            <p:cNvSpPr/>
            <p:nvPr/>
          </p:nvSpPr>
          <p:spPr bwMode="auto">
            <a:xfrm>
              <a:off x="8121650" y="4660901"/>
              <a:ext cx="11113" cy="0"/>
            </a:xfrm>
            <a:custGeom>
              <a:avLst/>
              <a:gdLst>
                <a:gd name="T0" fmla="*/ 7 w 7"/>
                <a:gd name="T1" fmla="*/ 0 w 7"/>
                <a:gd name="T2" fmla="*/ 7 w 7"/>
                <a:gd name="T3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Sḻíḑè">
              <a:extLst>
                <a:ext uri="{FF2B5EF4-FFF2-40B4-BE49-F238E27FC236}">
                  <a16:creationId xmlns:a16="http://schemas.microsoft.com/office/drawing/2014/main" id="{8500CFA8-B449-4C0D-8754-9682B94146C6}"/>
                </a:ext>
              </a:extLst>
            </p:cNvPr>
            <p:cNvSpPr/>
            <p:nvPr/>
          </p:nvSpPr>
          <p:spPr bwMode="auto">
            <a:xfrm>
              <a:off x="8132763" y="4648201"/>
              <a:ext cx="106363" cy="12700"/>
            </a:xfrm>
            <a:custGeom>
              <a:avLst/>
              <a:gdLst>
                <a:gd name="T0" fmla="*/ 67 w 67"/>
                <a:gd name="T1" fmla="*/ 0 h 8"/>
                <a:gd name="T2" fmla="*/ 0 w 67"/>
                <a:gd name="T3" fmla="*/ 8 h 8"/>
                <a:gd name="T4" fmla="*/ 0 w 67"/>
                <a:gd name="T5" fmla="*/ 8 h 8"/>
                <a:gd name="T6" fmla="*/ 67 w 67"/>
                <a:gd name="T7" fmla="*/ 5 h 8"/>
                <a:gd name="T8" fmla="*/ 67 w 6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7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67" y="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A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ṥľíḑè">
              <a:extLst>
                <a:ext uri="{FF2B5EF4-FFF2-40B4-BE49-F238E27FC236}">
                  <a16:creationId xmlns:a16="http://schemas.microsoft.com/office/drawing/2014/main" id="{E44BFD5F-4291-4B93-8BA2-78D0C3E35696}"/>
                </a:ext>
              </a:extLst>
            </p:cNvPr>
            <p:cNvSpPr/>
            <p:nvPr/>
          </p:nvSpPr>
          <p:spPr bwMode="auto">
            <a:xfrm>
              <a:off x="8132763" y="4648201"/>
              <a:ext cx="106363" cy="12700"/>
            </a:xfrm>
            <a:custGeom>
              <a:avLst/>
              <a:gdLst>
                <a:gd name="T0" fmla="*/ 67 w 67"/>
                <a:gd name="T1" fmla="*/ 0 h 8"/>
                <a:gd name="T2" fmla="*/ 0 w 67"/>
                <a:gd name="T3" fmla="*/ 8 h 8"/>
                <a:gd name="T4" fmla="*/ 0 w 67"/>
                <a:gd name="T5" fmla="*/ 8 h 8"/>
                <a:gd name="T6" fmla="*/ 67 w 67"/>
                <a:gd name="T7" fmla="*/ 5 h 8"/>
                <a:gd name="T8" fmla="*/ 67 w 6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7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67" y="5"/>
                  </a:lnTo>
                  <a:lnTo>
                    <a:pt x="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ś1îḑe">
              <a:extLst>
                <a:ext uri="{FF2B5EF4-FFF2-40B4-BE49-F238E27FC236}">
                  <a16:creationId xmlns:a16="http://schemas.microsoft.com/office/drawing/2014/main" id="{C1ACC7D4-99B4-4B45-8D5D-3BEA406138F8}"/>
                </a:ext>
              </a:extLst>
            </p:cNvPr>
            <p:cNvSpPr/>
            <p:nvPr/>
          </p:nvSpPr>
          <p:spPr bwMode="auto">
            <a:xfrm>
              <a:off x="8121650" y="4656138"/>
              <a:ext cx="187325" cy="387350"/>
            </a:xfrm>
            <a:custGeom>
              <a:avLst/>
              <a:gdLst>
                <a:gd name="T0" fmla="*/ 74 w 118"/>
                <a:gd name="T1" fmla="*/ 0 h 244"/>
                <a:gd name="T2" fmla="*/ 7 w 118"/>
                <a:gd name="T3" fmla="*/ 3 h 244"/>
                <a:gd name="T4" fmla="*/ 0 w 118"/>
                <a:gd name="T5" fmla="*/ 3 h 244"/>
                <a:gd name="T6" fmla="*/ 0 w 118"/>
                <a:gd name="T7" fmla="*/ 3 h 244"/>
                <a:gd name="T8" fmla="*/ 40 w 118"/>
                <a:gd name="T9" fmla="*/ 244 h 244"/>
                <a:gd name="T10" fmla="*/ 118 w 118"/>
                <a:gd name="T11" fmla="*/ 244 h 244"/>
                <a:gd name="T12" fmla="*/ 74 w 118"/>
                <a:gd name="T1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44">
                  <a:moveTo>
                    <a:pt x="74" y="0"/>
                  </a:moveTo>
                  <a:lnTo>
                    <a:pt x="7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40" y="244"/>
                  </a:lnTo>
                  <a:lnTo>
                    <a:pt x="118" y="24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A7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ṧ1iḋé">
              <a:extLst>
                <a:ext uri="{FF2B5EF4-FFF2-40B4-BE49-F238E27FC236}">
                  <a16:creationId xmlns:a16="http://schemas.microsoft.com/office/drawing/2014/main" id="{6A4C6177-7EF8-4C07-95A9-1638615CB58E}"/>
                </a:ext>
              </a:extLst>
            </p:cNvPr>
            <p:cNvSpPr/>
            <p:nvPr/>
          </p:nvSpPr>
          <p:spPr bwMode="auto">
            <a:xfrm>
              <a:off x="8121650" y="4656138"/>
              <a:ext cx="187325" cy="387350"/>
            </a:xfrm>
            <a:custGeom>
              <a:avLst/>
              <a:gdLst>
                <a:gd name="T0" fmla="*/ 74 w 118"/>
                <a:gd name="T1" fmla="*/ 0 h 244"/>
                <a:gd name="T2" fmla="*/ 7 w 118"/>
                <a:gd name="T3" fmla="*/ 3 h 244"/>
                <a:gd name="T4" fmla="*/ 0 w 118"/>
                <a:gd name="T5" fmla="*/ 3 h 244"/>
                <a:gd name="T6" fmla="*/ 0 w 118"/>
                <a:gd name="T7" fmla="*/ 3 h 244"/>
                <a:gd name="T8" fmla="*/ 40 w 118"/>
                <a:gd name="T9" fmla="*/ 244 h 244"/>
                <a:gd name="T10" fmla="*/ 118 w 118"/>
                <a:gd name="T11" fmla="*/ 244 h 244"/>
                <a:gd name="T12" fmla="*/ 74 w 118"/>
                <a:gd name="T1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44">
                  <a:moveTo>
                    <a:pt x="74" y="0"/>
                  </a:moveTo>
                  <a:lnTo>
                    <a:pt x="7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40" y="244"/>
                  </a:lnTo>
                  <a:lnTo>
                    <a:pt x="118" y="244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íşļíḋè">
              <a:extLst>
                <a:ext uri="{FF2B5EF4-FFF2-40B4-BE49-F238E27FC236}">
                  <a16:creationId xmlns:a16="http://schemas.microsoft.com/office/drawing/2014/main" id="{B7F816C2-4DE8-483E-9D43-500297287D79}"/>
                </a:ext>
              </a:extLst>
            </p:cNvPr>
            <p:cNvSpPr/>
            <p:nvPr/>
          </p:nvSpPr>
          <p:spPr bwMode="auto">
            <a:xfrm>
              <a:off x="3019425" y="3340101"/>
              <a:ext cx="596900" cy="917575"/>
            </a:xfrm>
            <a:custGeom>
              <a:avLst/>
              <a:gdLst>
                <a:gd name="T0" fmla="*/ 30 w 152"/>
                <a:gd name="T1" fmla="*/ 39 h 234"/>
                <a:gd name="T2" fmla="*/ 94 w 152"/>
                <a:gd name="T3" fmla="*/ 24 h 234"/>
                <a:gd name="T4" fmla="*/ 85 w 152"/>
                <a:gd name="T5" fmla="*/ 0 h 234"/>
                <a:gd name="T6" fmla="*/ 0 w 152"/>
                <a:gd name="T7" fmla="*/ 17 h 234"/>
                <a:gd name="T8" fmla="*/ 152 w 152"/>
                <a:gd name="T9" fmla="*/ 199 h 234"/>
                <a:gd name="T10" fmla="*/ 146 w 152"/>
                <a:gd name="T11" fmla="*/ 181 h 234"/>
                <a:gd name="T12" fmla="*/ 30 w 152"/>
                <a:gd name="T13" fmla="*/ 3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234">
                  <a:moveTo>
                    <a:pt x="30" y="39"/>
                  </a:moveTo>
                  <a:cubicBezTo>
                    <a:pt x="94" y="24"/>
                    <a:pt x="94" y="24"/>
                    <a:pt x="94" y="24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27" y="234"/>
                    <a:pt x="152" y="199"/>
                  </a:cubicBezTo>
                  <a:cubicBezTo>
                    <a:pt x="146" y="181"/>
                    <a:pt x="146" y="181"/>
                    <a:pt x="146" y="181"/>
                  </a:cubicBezTo>
                  <a:cubicBezTo>
                    <a:pt x="58" y="192"/>
                    <a:pt x="30" y="39"/>
                    <a:pt x="30" y="39"/>
                  </a:cubicBezTo>
                </a:path>
              </a:pathLst>
            </a:custGeom>
            <a:solidFill>
              <a:srgbClr val="FF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ïşḷíďe">
              <a:extLst>
                <a:ext uri="{FF2B5EF4-FFF2-40B4-BE49-F238E27FC236}">
                  <a16:creationId xmlns:a16="http://schemas.microsoft.com/office/drawing/2014/main" id="{FC238BED-4506-4405-B60A-E4D9FFB5F001}"/>
                </a:ext>
              </a:extLst>
            </p:cNvPr>
            <p:cNvSpPr/>
            <p:nvPr/>
          </p:nvSpPr>
          <p:spPr bwMode="auto">
            <a:xfrm>
              <a:off x="4121150" y="3328988"/>
              <a:ext cx="509588" cy="865188"/>
            </a:xfrm>
            <a:custGeom>
              <a:avLst/>
              <a:gdLst>
                <a:gd name="T0" fmla="*/ 94 w 130"/>
                <a:gd name="T1" fmla="*/ 29 h 221"/>
                <a:gd name="T2" fmla="*/ 28 w 130"/>
                <a:gd name="T3" fmla="*/ 26 h 221"/>
                <a:gd name="T4" fmla="*/ 32 w 130"/>
                <a:gd name="T5" fmla="*/ 0 h 221"/>
                <a:gd name="T6" fmla="*/ 120 w 130"/>
                <a:gd name="T7" fmla="*/ 2 h 221"/>
                <a:gd name="T8" fmla="*/ 0 w 130"/>
                <a:gd name="T9" fmla="*/ 208 h 221"/>
                <a:gd name="T10" fmla="*/ 3 w 130"/>
                <a:gd name="T11" fmla="*/ 189 h 221"/>
                <a:gd name="T12" fmla="*/ 94 w 130"/>
                <a:gd name="T13" fmla="*/ 2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21">
                  <a:moveTo>
                    <a:pt x="94" y="29"/>
                  </a:moveTo>
                  <a:cubicBezTo>
                    <a:pt x="28" y="26"/>
                    <a:pt x="28" y="26"/>
                    <a:pt x="28" y="2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0" y="2"/>
                    <a:pt x="130" y="221"/>
                    <a:pt x="0" y="208"/>
                  </a:cubicBezTo>
                  <a:cubicBezTo>
                    <a:pt x="3" y="189"/>
                    <a:pt x="3" y="189"/>
                    <a:pt x="3" y="189"/>
                  </a:cubicBezTo>
                  <a:cubicBezTo>
                    <a:pt x="92" y="185"/>
                    <a:pt x="94" y="29"/>
                    <a:pt x="94" y="29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iṧľíḍê">
              <a:extLst>
                <a:ext uri="{FF2B5EF4-FFF2-40B4-BE49-F238E27FC236}">
                  <a16:creationId xmlns:a16="http://schemas.microsoft.com/office/drawing/2014/main" id="{26F72C7F-DB20-47B7-B5DC-69122ED0EDAB}"/>
                </a:ext>
              </a:extLst>
            </p:cNvPr>
            <p:cNvSpPr/>
            <p:nvPr/>
          </p:nvSpPr>
          <p:spPr bwMode="auto">
            <a:xfrm>
              <a:off x="3267075" y="3136901"/>
              <a:ext cx="1085850" cy="1312863"/>
            </a:xfrm>
            <a:custGeom>
              <a:avLst/>
              <a:gdLst>
                <a:gd name="T0" fmla="*/ 277 w 277"/>
                <a:gd name="T1" fmla="*/ 0 h 335"/>
                <a:gd name="T2" fmla="*/ 162 w 277"/>
                <a:gd name="T3" fmla="*/ 335 h 335"/>
                <a:gd name="T4" fmla="*/ 156 w 277"/>
                <a:gd name="T5" fmla="*/ 335 h 335"/>
                <a:gd name="T6" fmla="*/ 0 w 277"/>
                <a:gd name="T7" fmla="*/ 10 h 335"/>
                <a:gd name="T8" fmla="*/ 67 w 277"/>
                <a:gd name="T9" fmla="*/ 8 h 335"/>
                <a:gd name="T10" fmla="*/ 109 w 277"/>
                <a:gd name="T11" fmla="*/ 6 h 335"/>
                <a:gd name="T12" fmla="*/ 247 w 277"/>
                <a:gd name="T13" fmla="*/ 1 h 335"/>
                <a:gd name="T14" fmla="*/ 277 w 277"/>
                <a:gd name="T1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335">
                  <a:moveTo>
                    <a:pt x="277" y="0"/>
                  </a:moveTo>
                  <a:cubicBezTo>
                    <a:pt x="277" y="0"/>
                    <a:pt x="245" y="328"/>
                    <a:pt x="162" y="335"/>
                  </a:cubicBezTo>
                  <a:cubicBezTo>
                    <a:pt x="160" y="335"/>
                    <a:pt x="158" y="335"/>
                    <a:pt x="156" y="335"/>
                  </a:cubicBezTo>
                  <a:cubicBezTo>
                    <a:pt x="54" y="331"/>
                    <a:pt x="0" y="10"/>
                    <a:pt x="0" y="10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FB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ŝļîḑè">
              <a:extLst>
                <a:ext uri="{FF2B5EF4-FFF2-40B4-BE49-F238E27FC236}">
                  <a16:creationId xmlns:a16="http://schemas.microsoft.com/office/drawing/2014/main" id="{EB29CE84-F583-4115-8966-EEAF4AB6BDF9}"/>
                </a:ext>
              </a:extLst>
            </p:cNvPr>
            <p:cNvSpPr/>
            <p:nvPr/>
          </p:nvSpPr>
          <p:spPr bwMode="auto">
            <a:xfrm>
              <a:off x="3744913" y="4244976"/>
              <a:ext cx="312738" cy="747713"/>
            </a:xfrm>
            <a:custGeom>
              <a:avLst/>
              <a:gdLst>
                <a:gd name="T0" fmla="*/ 17 w 80"/>
                <a:gd name="T1" fmla="*/ 0 h 191"/>
                <a:gd name="T2" fmla="*/ 0 w 80"/>
                <a:gd name="T3" fmla="*/ 191 h 191"/>
                <a:gd name="T4" fmla="*/ 80 w 80"/>
                <a:gd name="T5" fmla="*/ 191 h 191"/>
                <a:gd name="T6" fmla="*/ 49 w 80"/>
                <a:gd name="T7" fmla="*/ 0 h 191"/>
                <a:gd name="T8" fmla="*/ 17 w 80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91">
                  <a:moveTo>
                    <a:pt x="17" y="0"/>
                  </a:moveTo>
                  <a:cubicBezTo>
                    <a:pt x="17" y="0"/>
                    <a:pt x="30" y="129"/>
                    <a:pt x="0" y="191"/>
                  </a:cubicBezTo>
                  <a:cubicBezTo>
                    <a:pt x="80" y="191"/>
                    <a:pt x="80" y="191"/>
                    <a:pt x="80" y="191"/>
                  </a:cubicBezTo>
                  <a:cubicBezTo>
                    <a:pt x="80" y="191"/>
                    <a:pt x="45" y="46"/>
                    <a:pt x="49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FFB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ṥḻïďê">
              <a:extLst>
                <a:ext uri="{FF2B5EF4-FFF2-40B4-BE49-F238E27FC236}">
                  <a16:creationId xmlns:a16="http://schemas.microsoft.com/office/drawing/2014/main" id="{A9146BE0-677F-4024-83D4-07B232588C91}"/>
                </a:ext>
              </a:extLst>
            </p:cNvPr>
            <p:cNvSpPr/>
            <p:nvPr/>
          </p:nvSpPr>
          <p:spPr bwMode="auto">
            <a:xfrm>
              <a:off x="3317875" y="5037138"/>
              <a:ext cx="1152525" cy="77788"/>
            </a:xfrm>
            <a:custGeom>
              <a:avLst/>
              <a:gdLst>
                <a:gd name="T0" fmla="*/ 0 w 726"/>
                <a:gd name="T1" fmla="*/ 49 h 49"/>
                <a:gd name="T2" fmla="*/ 44 w 726"/>
                <a:gd name="T3" fmla="*/ 14 h 49"/>
                <a:gd name="T4" fmla="*/ 691 w 726"/>
                <a:gd name="T5" fmla="*/ 0 h 49"/>
                <a:gd name="T6" fmla="*/ 726 w 726"/>
                <a:gd name="T7" fmla="*/ 49 h 49"/>
                <a:gd name="T8" fmla="*/ 0 w 726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6" h="49">
                  <a:moveTo>
                    <a:pt x="0" y="49"/>
                  </a:moveTo>
                  <a:lnTo>
                    <a:pt x="44" y="14"/>
                  </a:lnTo>
                  <a:lnTo>
                    <a:pt x="691" y="0"/>
                  </a:lnTo>
                  <a:lnTo>
                    <a:pt x="726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îṧḷidé">
              <a:extLst>
                <a:ext uri="{FF2B5EF4-FFF2-40B4-BE49-F238E27FC236}">
                  <a16:creationId xmlns:a16="http://schemas.microsoft.com/office/drawing/2014/main" id="{034E89E3-CE58-4E8A-8D08-6552FEEC6AE8}"/>
                </a:ext>
              </a:extLst>
            </p:cNvPr>
            <p:cNvSpPr/>
            <p:nvPr/>
          </p:nvSpPr>
          <p:spPr bwMode="auto">
            <a:xfrm>
              <a:off x="3451225" y="4954588"/>
              <a:ext cx="901700" cy="101600"/>
            </a:xfrm>
            <a:custGeom>
              <a:avLst/>
              <a:gdLst>
                <a:gd name="T0" fmla="*/ 0 w 568"/>
                <a:gd name="T1" fmla="*/ 64 h 64"/>
                <a:gd name="T2" fmla="*/ 52 w 568"/>
                <a:gd name="T3" fmla="*/ 12 h 64"/>
                <a:gd name="T4" fmla="*/ 550 w 568"/>
                <a:gd name="T5" fmla="*/ 0 h 64"/>
                <a:gd name="T6" fmla="*/ 568 w 568"/>
                <a:gd name="T7" fmla="*/ 52 h 64"/>
                <a:gd name="T8" fmla="*/ 0 w 568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64">
                  <a:moveTo>
                    <a:pt x="0" y="64"/>
                  </a:moveTo>
                  <a:lnTo>
                    <a:pt x="52" y="12"/>
                  </a:lnTo>
                  <a:lnTo>
                    <a:pt x="550" y="0"/>
                  </a:lnTo>
                  <a:lnTo>
                    <a:pt x="568" y="5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A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ïšlïḑé">
              <a:extLst>
                <a:ext uri="{FF2B5EF4-FFF2-40B4-BE49-F238E27FC236}">
                  <a16:creationId xmlns:a16="http://schemas.microsoft.com/office/drawing/2014/main" id="{B901C928-1F6E-46F1-87E0-63C467781307}"/>
                </a:ext>
              </a:extLst>
            </p:cNvPr>
            <p:cNvSpPr/>
            <p:nvPr/>
          </p:nvSpPr>
          <p:spPr bwMode="auto">
            <a:xfrm>
              <a:off x="3267075" y="3168651"/>
              <a:ext cx="552450" cy="1268413"/>
            </a:xfrm>
            <a:custGeom>
              <a:avLst/>
              <a:gdLst>
                <a:gd name="T0" fmla="*/ 67 w 141"/>
                <a:gd name="T1" fmla="*/ 0 h 324"/>
                <a:gd name="T2" fmla="*/ 67 w 141"/>
                <a:gd name="T3" fmla="*/ 0 h 324"/>
                <a:gd name="T4" fmla="*/ 0 w 141"/>
                <a:gd name="T5" fmla="*/ 2 h 324"/>
                <a:gd name="T6" fmla="*/ 141 w 141"/>
                <a:gd name="T7" fmla="*/ 324 h 324"/>
                <a:gd name="T8" fmla="*/ 141 w 141"/>
                <a:gd name="T9" fmla="*/ 311 h 324"/>
                <a:gd name="T10" fmla="*/ 67 w 141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324">
                  <a:moveTo>
                    <a:pt x="67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49" y="293"/>
                    <a:pt x="141" y="324"/>
                  </a:cubicBezTo>
                  <a:cubicBezTo>
                    <a:pt x="141" y="320"/>
                    <a:pt x="141" y="315"/>
                    <a:pt x="141" y="311"/>
                  </a:cubicBezTo>
                  <a:cubicBezTo>
                    <a:pt x="77" y="247"/>
                    <a:pt x="68" y="74"/>
                    <a:pt x="67" y="0"/>
                  </a:cubicBezTo>
                </a:path>
              </a:pathLst>
            </a:custGeom>
            <a:solidFill>
              <a:srgbClr val="FF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Sliḑê">
              <a:extLst>
                <a:ext uri="{FF2B5EF4-FFF2-40B4-BE49-F238E27FC236}">
                  <a16:creationId xmlns:a16="http://schemas.microsoft.com/office/drawing/2014/main" id="{1FD98A4E-0BEC-4B4F-A810-232651EDFE64}"/>
                </a:ext>
              </a:extLst>
            </p:cNvPr>
            <p:cNvSpPr/>
            <p:nvPr/>
          </p:nvSpPr>
          <p:spPr bwMode="auto">
            <a:xfrm>
              <a:off x="3819525" y="4386263"/>
              <a:ext cx="82550" cy="63500"/>
            </a:xfrm>
            <a:custGeom>
              <a:avLst/>
              <a:gdLst>
                <a:gd name="T0" fmla="*/ 0 w 21"/>
                <a:gd name="T1" fmla="*/ 0 h 16"/>
                <a:gd name="T2" fmla="*/ 0 w 21"/>
                <a:gd name="T3" fmla="*/ 13 h 16"/>
                <a:gd name="T4" fmla="*/ 15 w 21"/>
                <a:gd name="T5" fmla="*/ 16 h 16"/>
                <a:gd name="T6" fmla="*/ 21 w 21"/>
                <a:gd name="T7" fmla="*/ 16 h 16"/>
                <a:gd name="T8" fmla="*/ 0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0" y="0"/>
                  </a:moveTo>
                  <a:cubicBezTo>
                    <a:pt x="0" y="4"/>
                    <a:pt x="0" y="9"/>
                    <a:pt x="0" y="13"/>
                  </a:cubicBezTo>
                  <a:cubicBezTo>
                    <a:pt x="5" y="15"/>
                    <a:pt x="10" y="16"/>
                    <a:pt x="15" y="16"/>
                  </a:cubicBezTo>
                  <a:cubicBezTo>
                    <a:pt x="19" y="16"/>
                    <a:pt x="21" y="16"/>
                    <a:pt x="21" y="16"/>
                  </a:cubicBezTo>
                  <a:cubicBezTo>
                    <a:pt x="13" y="12"/>
                    <a:pt x="6" y="7"/>
                    <a:pt x="0" y="0"/>
                  </a:cubicBezTo>
                </a:path>
              </a:pathLst>
            </a:custGeom>
            <a:solidFill>
              <a:srgbClr val="FF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îṣľiḑé">
              <a:extLst>
                <a:ext uri="{FF2B5EF4-FFF2-40B4-BE49-F238E27FC236}">
                  <a16:creationId xmlns:a16="http://schemas.microsoft.com/office/drawing/2014/main" id="{9B543F8C-E714-4A51-AF9F-C5F929DD3B64}"/>
                </a:ext>
              </a:extLst>
            </p:cNvPr>
            <p:cNvSpPr/>
            <p:nvPr/>
          </p:nvSpPr>
          <p:spPr bwMode="auto">
            <a:xfrm>
              <a:off x="3694113" y="3141663"/>
              <a:ext cx="541338" cy="1182688"/>
            </a:xfrm>
            <a:custGeom>
              <a:avLst/>
              <a:gdLst>
                <a:gd name="T0" fmla="*/ 138 w 138"/>
                <a:gd name="T1" fmla="*/ 0 h 302"/>
                <a:gd name="T2" fmla="*/ 0 w 138"/>
                <a:gd name="T3" fmla="*/ 5 h 302"/>
                <a:gd name="T4" fmla="*/ 41 w 138"/>
                <a:gd name="T5" fmla="*/ 282 h 302"/>
                <a:gd name="T6" fmla="*/ 62 w 138"/>
                <a:gd name="T7" fmla="*/ 282 h 302"/>
                <a:gd name="T8" fmla="*/ 62 w 138"/>
                <a:gd name="T9" fmla="*/ 282 h 302"/>
                <a:gd name="T10" fmla="*/ 62 w 138"/>
                <a:gd name="T11" fmla="*/ 301 h 302"/>
                <a:gd name="T12" fmla="*/ 67 w 138"/>
                <a:gd name="T13" fmla="*/ 302 h 302"/>
                <a:gd name="T14" fmla="*/ 138 w 138"/>
                <a:gd name="T1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02">
                  <a:moveTo>
                    <a:pt x="138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79"/>
                    <a:pt x="8" y="228"/>
                    <a:pt x="41" y="282"/>
                  </a:cubicBezTo>
                  <a:cubicBezTo>
                    <a:pt x="62" y="282"/>
                    <a:pt x="62" y="282"/>
                    <a:pt x="62" y="282"/>
                  </a:cubicBezTo>
                  <a:cubicBezTo>
                    <a:pt x="62" y="282"/>
                    <a:pt x="62" y="282"/>
                    <a:pt x="62" y="282"/>
                  </a:cubicBezTo>
                  <a:cubicBezTo>
                    <a:pt x="62" y="287"/>
                    <a:pt x="62" y="294"/>
                    <a:pt x="62" y="301"/>
                  </a:cubicBezTo>
                  <a:cubicBezTo>
                    <a:pt x="64" y="301"/>
                    <a:pt x="65" y="302"/>
                    <a:pt x="67" y="302"/>
                  </a:cubicBezTo>
                  <a:cubicBezTo>
                    <a:pt x="114" y="302"/>
                    <a:pt x="132" y="98"/>
                    <a:pt x="138" y="0"/>
                  </a:cubicBezTo>
                </a:path>
              </a:pathLst>
            </a:custGeom>
            <a:solidFill>
              <a:srgbClr val="FF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iṣľiḍé">
              <a:extLst>
                <a:ext uri="{FF2B5EF4-FFF2-40B4-BE49-F238E27FC236}">
                  <a16:creationId xmlns:a16="http://schemas.microsoft.com/office/drawing/2014/main" id="{E1A788C2-FD2D-410D-8A0F-3D9B4CD0C68D}"/>
                </a:ext>
              </a:extLst>
            </p:cNvPr>
            <p:cNvSpPr/>
            <p:nvPr/>
          </p:nvSpPr>
          <p:spPr bwMode="auto">
            <a:xfrm>
              <a:off x="3854450" y="4244976"/>
              <a:ext cx="82550" cy="74613"/>
            </a:xfrm>
            <a:custGeom>
              <a:avLst/>
              <a:gdLst>
                <a:gd name="T0" fmla="*/ 21 w 21"/>
                <a:gd name="T1" fmla="*/ 0 h 19"/>
                <a:gd name="T2" fmla="*/ 0 w 21"/>
                <a:gd name="T3" fmla="*/ 0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0"/>
                    <a:pt x="13" y="17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2"/>
                    <a:pt x="21" y="5"/>
                    <a:pt x="21" y="0"/>
                  </a:cubicBezTo>
                </a:path>
              </a:pathLst>
            </a:custGeom>
            <a:solidFill>
              <a:srgbClr val="FF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ís1îḓe">
              <a:extLst>
                <a:ext uri="{FF2B5EF4-FFF2-40B4-BE49-F238E27FC236}">
                  <a16:creationId xmlns:a16="http://schemas.microsoft.com/office/drawing/2014/main" id="{7D527DB1-20CB-4569-AF28-16BE0B2A4B45}"/>
                </a:ext>
              </a:extLst>
            </p:cNvPr>
            <p:cNvSpPr/>
            <p:nvPr/>
          </p:nvSpPr>
          <p:spPr bwMode="auto">
            <a:xfrm>
              <a:off x="4073525" y="3344863"/>
              <a:ext cx="176213" cy="833438"/>
            </a:xfrm>
            <a:custGeom>
              <a:avLst/>
              <a:gdLst>
                <a:gd name="T0" fmla="*/ 38 w 45"/>
                <a:gd name="T1" fmla="*/ 3 h 213"/>
                <a:gd name="T2" fmla="*/ 33 w 45"/>
                <a:gd name="T3" fmla="*/ 3 h 213"/>
                <a:gd name="T4" fmla="*/ 32 w 45"/>
                <a:gd name="T5" fmla="*/ 50 h 213"/>
                <a:gd name="T6" fmla="*/ 27 w 45"/>
                <a:gd name="T7" fmla="*/ 107 h 213"/>
                <a:gd name="T8" fmla="*/ 17 w 45"/>
                <a:gd name="T9" fmla="*/ 155 h 213"/>
                <a:gd name="T10" fmla="*/ 1 w 45"/>
                <a:gd name="T11" fmla="*/ 208 h 213"/>
                <a:gd name="T12" fmla="*/ 8 w 45"/>
                <a:gd name="T13" fmla="*/ 210 h 213"/>
                <a:gd name="T14" fmla="*/ 24 w 45"/>
                <a:gd name="T15" fmla="*/ 162 h 213"/>
                <a:gd name="T16" fmla="*/ 36 w 45"/>
                <a:gd name="T17" fmla="*/ 106 h 213"/>
                <a:gd name="T18" fmla="*/ 38 w 45"/>
                <a:gd name="T19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213">
                  <a:moveTo>
                    <a:pt x="38" y="3"/>
                  </a:moveTo>
                  <a:cubicBezTo>
                    <a:pt x="37" y="0"/>
                    <a:pt x="33" y="0"/>
                    <a:pt x="33" y="3"/>
                  </a:cubicBezTo>
                  <a:cubicBezTo>
                    <a:pt x="31" y="19"/>
                    <a:pt x="33" y="35"/>
                    <a:pt x="32" y="50"/>
                  </a:cubicBezTo>
                  <a:cubicBezTo>
                    <a:pt x="31" y="69"/>
                    <a:pt x="30" y="88"/>
                    <a:pt x="27" y="107"/>
                  </a:cubicBezTo>
                  <a:cubicBezTo>
                    <a:pt x="24" y="123"/>
                    <a:pt x="21" y="139"/>
                    <a:pt x="17" y="155"/>
                  </a:cubicBezTo>
                  <a:cubicBezTo>
                    <a:pt x="12" y="173"/>
                    <a:pt x="5" y="190"/>
                    <a:pt x="1" y="208"/>
                  </a:cubicBezTo>
                  <a:cubicBezTo>
                    <a:pt x="0" y="212"/>
                    <a:pt x="6" y="213"/>
                    <a:pt x="8" y="210"/>
                  </a:cubicBezTo>
                  <a:cubicBezTo>
                    <a:pt x="16" y="196"/>
                    <a:pt x="20" y="178"/>
                    <a:pt x="24" y="162"/>
                  </a:cubicBezTo>
                  <a:cubicBezTo>
                    <a:pt x="29" y="144"/>
                    <a:pt x="33" y="125"/>
                    <a:pt x="36" y="106"/>
                  </a:cubicBezTo>
                  <a:cubicBezTo>
                    <a:pt x="41" y="73"/>
                    <a:pt x="45" y="35"/>
                    <a:pt x="3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ṧḷïḍè">
              <a:extLst>
                <a:ext uri="{FF2B5EF4-FFF2-40B4-BE49-F238E27FC236}">
                  <a16:creationId xmlns:a16="http://schemas.microsoft.com/office/drawing/2014/main" id="{5EACE04C-D91D-4597-9B9F-FC387E7A67AC}"/>
                </a:ext>
              </a:extLst>
            </p:cNvPr>
            <p:cNvSpPr/>
            <p:nvPr/>
          </p:nvSpPr>
          <p:spPr bwMode="auto">
            <a:xfrm>
              <a:off x="3995738" y="4210051"/>
              <a:ext cx="74613" cy="114300"/>
            </a:xfrm>
            <a:custGeom>
              <a:avLst/>
              <a:gdLst>
                <a:gd name="T0" fmla="*/ 10 w 19"/>
                <a:gd name="T1" fmla="*/ 5 h 29"/>
                <a:gd name="T2" fmla="*/ 6 w 19"/>
                <a:gd name="T3" fmla="*/ 15 h 29"/>
                <a:gd name="T4" fmla="*/ 1 w 19"/>
                <a:gd name="T5" fmla="*/ 24 h 29"/>
                <a:gd name="T6" fmla="*/ 7 w 19"/>
                <a:gd name="T7" fmla="*/ 27 h 29"/>
                <a:gd name="T8" fmla="*/ 18 w 19"/>
                <a:gd name="T9" fmla="*/ 7 h 29"/>
                <a:gd name="T10" fmla="*/ 10 w 19"/>
                <a:gd name="T1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9">
                  <a:moveTo>
                    <a:pt x="10" y="5"/>
                  </a:moveTo>
                  <a:cubicBezTo>
                    <a:pt x="8" y="8"/>
                    <a:pt x="7" y="12"/>
                    <a:pt x="6" y="15"/>
                  </a:cubicBezTo>
                  <a:cubicBezTo>
                    <a:pt x="4" y="18"/>
                    <a:pt x="2" y="21"/>
                    <a:pt x="1" y="24"/>
                  </a:cubicBezTo>
                  <a:cubicBezTo>
                    <a:pt x="0" y="27"/>
                    <a:pt x="4" y="29"/>
                    <a:pt x="7" y="27"/>
                  </a:cubicBezTo>
                  <a:cubicBezTo>
                    <a:pt x="12" y="22"/>
                    <a:pt x="16" y="14"/>
                    <a:pt x="18" y="7"/>
                  </a:cubicBezTo>
                  <a:cubicBezTo>
                    <a:pt x="19" y="2"/>
                    <a:pt x="11" y="0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ṥlïďè">
              <a:extLst>
                <a:ext uri="{FF2B5EF4-FFF2-40B4-BE49-F238E27FC236}">
                  <a16:creationId xmlns:a16="http://schemas.microsoft.com/office/drawing/2014/main" id="{757FE31D-B625-4302-A050-3D2FF8A214E2}"/>
                </a:ext>
              </a:extLst>
            </p:cNvPr>
            <p:cNvSpPr/>
            <p:nvPr/>
          </p:nvSpPr>
          <p:spPr bwMode="auto">
            <a:xfrm>
              <a:off x="3240088" y="3128963"/>
              <a:ext cx="1127125" cy="192088"/>
            </a:xfrm>
            <a:custGeom>
              <a:avLst/>
              <a:gdLst>
                <a:gd name="T0" fmla="*/ 1 w 288"/>
                <a:gd name="T1" fmla="*/ 13 h 49"/>
                <a:gd name="T2" fmla="*/ 288 w 288"/>
                <a:gd name="T3" fmla="*/ 0 h 49"/>
                <a:gd name="T4" fmla="*/ 285 w 288"/>
                <a:gd name="T5" fmla="*/ 20 h 49"/>
                <a:gd name="T6" fmla="*/ 0 w 288"/>
                <a:gd name="T7" fmla="*/ 31 h 49"/>
                <a:gd name="T8" fmla="*/ 1 w 288"/>
                <a:gd name="T9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9">
                  <a:moveTo>
                    <a:pt x="1" y="13"/>
                  </a:moveTo>
                  <a:cubicBezTo>
                    <a:pt x="288" y="0"/>
                    <a:pt x="288" y="0"/>
                    <a:pt x="288" y="0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5" y="20"/>
                    <a:pt x="159" y="49"/>
                    <a:pt x="0" y="31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FFA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ṧḻiḋe">
              <a:extLst>
                <a:ext uri="{FF2B5EF4-FFF2-40B4-BE49-F238E27FC236}">
                  <a16:creationId xmlns:a16="http://schemas.microsoft.com/office/drawing/2014/main" id="{B6DC7E5C-5F87-4B93-8A82-C971C475EEB3}"/>
                </a:ext>
              </a:extLst>
            </p:cNvPr>
            <p:cNvSpPr/>
            <p:nvPr/>
          </p:nvSpPr>
          <p:spPr bwMode="auto">
            <a:xfrm>
              <a:off x="3243263" y="3043238"/>
              <a:ext cx="1123950" cy="173038"/>
            </a:xfrm>
            <a:custGeom>
              <a:avLst/>
              <a:gdLst>
                <a:gd name="T0" fmla="*/ 287 w 287"/>
                <a:gd name="T1" fmla="*/ 22 h 44"/>
                <a:gd name="T2" fmla="*/ 259 w 287"/>
                <a:gd name="T3" fmla="*/ 27 h 44"/>
                <a:gd name="T4" fmla="*/ 31 w 287"/>
                <a:gd name="T5" fmla="*/ 38 h 44"/>
                <a:gd name="T6" fmla="*/ 0 w 287"/>
                <a:gd name="T7" fmla="*/ 35 h 44"/>
                <a:gd name="T8" fmla="*/ 287 w 287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44">
                  <a:moveTo>
                    <a:pt x="287" y="22"/>
                  </a:moveTo>
                  <a:cubicBezTo>
                    <a:pt x="277" y="24"/>
                    <a:pt x="268" y="26"/>
                    <a:pt x="259" y="27"/>
                  </a:cubicBezTo>
                  <a:cubicBezTo>
                    <a:pt x="157" y="44"/>
                    <a:pt x="74" y="42"/>
                    <a:pt x="31" y="38"/>
                  </a:cubicBezTo>
                  <a:cubicBezTo>
                    <a:pt x="11" y="37"/>
                    <a:pt x="0" y="35"/>
                    <a:pt x="0" y="35"/>
                  </a:cubicBezTo>
                  <a:cubicBezTo>
                    <a:pt x="140" y="0"/>
                    <a:pt x="287" y="22"/>
                    <a:pt x="287" y="22"/>
                  </a:cubicBezTo>
                  <a:close/>
                </a:path>
              </a:pathLst>
            </a:custGeom>
            <a:solidFill>
              <a:srgbClr val="DB9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îṣliḋè">
              <a:extLst>
                <a:ext uri="{FF2B5EF4-FFF2-40B4-BE49-F238E27FC236}">
                  <a16:creationId xmlns:a16="http://schemas.microsoft.com/office/drawing/2014/main" id="{1F85AB32-ABE0-43DD-AF42-DB00224CC68C}"/>
                </a:ext>
              </a:extLst>
            </p:cNvPr>
            <p:cNvSpPr/>
            <p:nvPr/>
          </p:nvSpPr>
          <p:spPr bwMode="auto">
            <a:xfrm>
              <a:off x="3365500" y="3121026"/>
              <a:ext cx="892175" cy="95250"/>
            </a:xfrm>
            <a:custGeom>
              <a:avLst/>
              <a:gdLst>
                <a:gd name="T0" fmla="*/ 228 w 228"/>
                <a:gd name="T1" fmla="*/ 7 h 24"/>
                <a:gd name="T2" fmla="*/ 0 w 228"/>
                <a:gd name="T3" fmla="*/ 18 h 24"/>
                <a:gd name="T4" fmla="*/ 228 w 228"/>
                <a:gd name="T5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" h="24">
                  <a:moveTo>
                    <a:pt x="228" y="7"/>
                  </a:moveTo>
                  <a:cubicBezTo>
                    <a:pt x="126" y="24"/>
                    <a:pt x="43" y="22"/>
                    <a:pt x="0" y="18"/>
                  </a:cubicBezTo>
                  <a:cubicBezTo>
                    <a:pt x="91" y="0"/>
                    <a:pt x="181" y="3"/>
                    <a:pt x="228" y="7"/>
                  </a:cubicBezTo>
                  <a:close/>
                </a:path>
              </a:pathLst>
            </a:custGeom>
            <a:solidFill>
              <a:srgbClr val="A86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ŝļîḍè">
              <a:extLst>
                <a:ext uri="{FF2B5EF4-FFF2-40B4-BE49-F238E27FC236}">
                  <a16:creationId xmlns:a16="http://schemas.microsoft.com/office/drawing/2014/main" id="{BC59AA50-E0EA-4342-99E1-02441C9E8738}"/>
                </a:ext>
              </a:extLst>
            </p:cNvPr>
            <p:cNvSpPr/>
            <p:nvPr/>
          </p:nvSpPr>
          <p:spPr bwMode="auto">
            <a:xfrm>
              <a:off x="4470400" y="4370388"/>
              <a:ext cx="857250" cy="760413"/>
            </a:xfrm>
            <a:custGeom>
              <a:avLst/>
              <a:gdLst>
                <a:gd name="T0" fmla="*/ 193 w 219"/>
                <a:gd name="T1" fmla="*/ 159 h 194"/>
                <a:gd name="T2" fmla="*/ 168 w 219"/>
                <a:gd name="T3" fmla="*/ 184 h 194"/>
                <a:gd name="T4" fmla="*/ 129 w 219"/>
                <a:gd name="T5" fmla="*/ 185 h 194"/>
                <a:gd name="T6" fmla="*/ 98 w 219"/>
                <a:gd name="T7" fmla="*/ 183 h 194"/>
                <a:gd name="T8" fmla="*/ 59 w 219"/>
                <a:gd name="T9" fmla="*/ 188 h 194"/>
                <a:gd name="T10" fmla="*/ 9 w 219"/>
                <a:gd name="T11" fmla="*/ 127 h 194"/>
                <a:gd name="T12" fmla="*/ 0 w 219"/>
                <a:gd name="T13" fmla="*/ 80 h 194"/>
                <a:gd name="T14" fmla="*/ 13 w 219"/>
                <a:gd name="T15" fmla="*/ 33 h 194"/>
                <a:gd name="T16" fmla="*/ 53 w 219"/>
                <a:gd name="T17" fmla="*/ 6 h 194"/>
                <a:gd name="T18" fmla="*/ 102 w 219"/>
                <a:gd name="T19" fmla="*/ 21 h 194"/>
                <a:gd name="T20" fmla="*/ 139 w 219"/>
                <a:gd name="T21" fmla="*/ 8 h 194"/>
                <a:gd name="T22" fmla="*/ 181 w 219"/>
                <a:gd name="T23" fmla="*/ 4 h 194"/>
                <a:gd name="T24" fmla="*/ 207 w 219"/>
                <a:gd name="T25" fmla="*/ 30 h 194"/>
                <a:gd name="T26" fmla="*/ 214 w 219"/>
                <a:gd name="T27" fmla="*/ 56 h 194"/>
                <a:gd name="T28" fmla="*/ 193 w 219"/>
                <a:gd name="T29" fmla="*/ 15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9" h="194">
                  <a:moveTo>
                    <a:pt x="193" y="159"/>
                  </a:moveTo>
                  <a:cubicBezTo>
                    <a:pt x="187" y="170"/>
                    <a:pt x="179" y="179"/>
                    <a:pt x="168" y="184"/>
                  </a:cubicBezTo>
                  <a:cubicBezTo>
                    <a:pt x="156" y="189"/>
                    <a:pt x="142" y="187"/>
                    <a:pt x="129" y="185"/>
                  </a:cubicBezTo>
                  <a:cubicBezTo>
                    <a:pt x="118" y="183"/>
                    <a:pt x="108" y="181"/>
                    <a:pt x="98" y="183"/>
                  </a:cubicBezTo>
                  <a:cubicBezTo>
                    <a:pt x="86" y="185"/>
                    <a:pt x="69" y="194"/>
                    <a:pt x="59" y="188"/>
                  </a:cubicBezTo>
                  <a:cubicBezTo>
                    <a:pt x="36" y="174"/>
                    <a:pt x="19" y="152"/>
                    <a:pt x="9" y="127"/>
                  </a:cubicBezTo>
                  <a:cubicBezTo>
                    <a:pt x="3" y="112"/>
                    <a:pt x="0" y="96"/>
                    <a:pt x="0" y="80"/>
                  </a:cubicBezTo>
                  <a:cubicBezTo>
                    <a:pt x="0" y="63"/>
                    <a:pt x="4" y="46"/>
                    <a:pt x="13" y="33"/>
                  </a:cubicBezTo>
                  <a:cubicBezTo>
                    <a:pt x="22" y="19"/>
                    <a:pt x="37" y="8"/>
                    <a:pt x="53" y="6"/>
                  </a:cubicBezTo>
                  <a:cubicBezTo>
                    <a:pt x="70" y="5"/>
                    <a:pt x="87" y="13"/>
                    <a:pt x="102" y="21"/>
                  </a:cubicBezTo>
                  <a:cubicBezTo>
                    <a:pt x="114" y="20"/>
                    <a:pt x="129" y="13"/>
                    <a:pt x="139" y="8"/>
                  </a:cubicBezTo>
                  <a:cubicBezTo>
                    <a:pt x="153" y="3"/>
                    <a:pt x="168" y="0"/>
                    <a:pt x="181" y="4"/>
                  </a:cubicBezTo>
                  <a:cubicBezTo>
                    <a:pt x="193" y="9"/>
                    <a:pt x="201" y="19"/>
                    <a:pt x="207" y="30"/>
                  </a:cubicBezTo>
                  <a:cubicBezTo>
                    <a:pt x="210" y="38"/>
                    <a:pt x="213" y="47"/>
                    <a:pt x="214" y="56"/>
                  </a:cubicBezTo>
                  <a:cubicBezTo>
                    <a:pt x="219" y="91"/>
                    <a:pt x="212" y="129"/>
                    <a:pt x="193" y="159"/>
                  </a:cubicBezTo>
                </a:path>
              </a:pathLst>
            </a:custGeom>
            <a:solidFill>
              <a:srgbClr val="E73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Sľiḓé">
              <a:extLst>
                <a:ext uri="{FF2B5EF4-FFF2-40B4-BE49-F238E27FC236}">
                  <a16:creationId xmlns:a16="http://schemas.microsoft.com/office/drawing/2014/main" id="{4AA6286D-AAF4-4F40-A269-B05F2A3BA521}"/>
                </a:ext>
              </a:extLst>
            </p:cNvPr>
            <p:cNvSpPr/>
            <p:nvPr/>
          </p:nvSpPr>
          <p:spPr bwMode="auto">
            <a:xfrm>
              <a:off x="4505325" y="4487863"/>
              <a:ext cx="822325" cy="642938"/>
            </a:xfrm>
            <a:custGeom>
              <a:avLst/>
              <a:gdLst>
                <a:gd name="T0" fmla="*/ 184 w 210"/>
                <a:gd name="T1" fmla="*/ 129 h 164"/>
                <a:gd name="T2" fmla="*/ 159 w 210"/>
                <a:gd name="T3" fmla="*/ 154 h 164"/>
                <a:gd name="T4" fmla="*/ 120 w 210"/>
                <a:gd name="T5" fmla="*/ 155 h 164"/>
                <a:gd name="T6" fmla="*/ 89 w 210"/>
                <a:gd name="T7" fmla="*/ 153 h 164"/>
                <a:gd name="T8" fmla="*/ 50 w 210"/>
                <a:gd name="T9" fmla="*/ 158 h 164"/>
                <a:gd name="T10" fmla="*/ 0 w 210"/>
                <a:gd name="T11" fmla="*/ 97 h 164"/>
                <a:gd name="T12" fmla="*/ 13 w 210"/>
                <a:gd name="T13" fmla="*/ 106 h 164"/>
                <a:gd name="T14" fmla="*/ 94 w 210"/>
                <a:gd name="T15" fmla="*/ 117 h 164"/>
                <a:gd name="T16" fmla="*/ 164 w 210"/>
                <a:gd name="T17" fmla="*/ 74 h 164"/>
                <a:gd name="T18" fmla="*/ 198 w 210"/>
                <a:gd name="T19" fmla="*/ 0 h 164"/>
                <a:gd name="T20" fmla="*/ 205 w 210"/>
                <a:gd name="T21" fmla="*/ 26 h 164"/>
                <a:gd name="T22" fmla="*/ 184 w 210"/>
                <a:gd name="T23" fmla="*/ 12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164">
                  <a:moveTo>
                    <a:pt x="184" y="129"/>
                  </a:moveTo>
                  <a:cubicBezTo>
                    <a:pt x="178" y="140"/>
                    <a:pt x="170" y="149"/>
                    <a:pt x="159" y="154"/>
                  </a:cubicBezTo>
                  <a:cubicBezTo>
                    <a:pt x="147" y="159"/>
                    <a:pt x="133" y="157"/>
                    <a:pt x="120" y="155"/>
                  </a:cubicBezTo>
                  <a:cubicBezTo>
                    <a:pt x="109" y="153"/>
                    <a:pt x="99" y="151"/>
                    <a:pt x="89" y="153"/>
                  </a:cubicBezTo>
                  <a:cubicBezTo>
                    <a:pt x="77" y="155"/>
                    <a:pt x="60" y="164"/>
                    <a:pt x="50" y="158"/>
                  </a:cubicBezTo>
                  <a:cubicBezTo>
                    <a:pt x="27" y="144"/>
                    <a:pt x="10" y="122"/>
                    <a:pt x="0" y="97"/>
                  </a:cubicBezTo>
                  <a:cubicBezTo>
                    <a:pt x="4" y="100"/>
                    <a:pt x="8" y="103"/>
                    <a:pt x="13" y="106"/>
                  </a:cubicBezTo>
                  <a:cubicBezTo>
                    <a:pt x="38" y="119"/>
                    <a:pt x="67" y="123"/>
                    <a:pt x="94" y="117"/>
                  </a:cubicBezTo>
                  <a:cubicBezTo>
                    <a:pt x="122" y="112"/>
                    <a:pt x="147" y="96"/>
                    <a:pt x="164" y="74"/>
                  </a:cubicBezTo>
                  <a:cubicBezTo>
                    <a:pt x="181" y="53"/>
                    <a:pt x="190" y="27"/>
                    <a:pt x="198" y="0"/>
                  </a:cubicBezTo>
                  <a:cubicBezTo>
                    <a:pt x="201" y="8"/>
                    <a:pt x="204" y="17"/>
                    <a:pt x="205" y="26"/>
                  </a:cubicBezTo>
                  <a:cubicBezTo>
                    <a:pt x="210" y="61"/>
                    <a:pt x="203" y="99"/>
                    <a:pt x="184" y="129"/>
                  </a:cubicBezTo>
                </a:path>
              </a:pathLst>
            </a:custGeom>
            <a:solidFill>
              <a:srgbClr val="DC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ṧlïḍe">
              <a:extLst>
                <a:ext uri="{FF2B5EF4-FFF2-40B4-BE49-F238E27FC236}">
                  <a16:creationId xmlns:a16="http://schemas.microsoft.com/office/drawing/2014/main" id="{5DA60344-4BE0-49DC-8A57-B5B8A3999CD0}"/>
                </a:ext>
              </a:extLst>
            </p:cNvPr>
            <p:cNvSpPr/>
            <p:nvPr/>
          </p:nvSpPr>
          <p:spPr bwMode="auto">
            <a:xfrm>
              <a:off x="5116513" y="4770438"/>
              <a:ext cx="157163" cy="269875"/>
            </a:xfrm>
            <a:custGeom>
              <a:avLst/>
              <a:gdLst>
                <a:gd name="T0" fmla="*/ 37 w 40"/>
                <a:gd name="T1" fmla="*/ 2 h 69"/>
                <a:gd name="T2" fmla="*/ 32 w 40"/>
                <a:gd name="T3" fmla="*/ 2 h 69"/>
                <a:gd name="T4" fmla="*/ 22 w 40"/>
                <a:gd name="T5" fmla="*/ 32 h 69"/>
                <a:gd name="T6" fmla="*/ 2 w 40"/>
                <a:gd name="T7" fmla="*/ 63 h 69"/>
                <a:gd name="T8" fmla="*/ 6 w 40"/>
                <a:gd name="T9" fmla="*/ 68 h 69"/>
                <a:gd name="T10" fmla="*/ 29 w 40"/>
                <a:gd name="T11" fmla="*/ 40 h 69"/>
                <a:gd name="T12" fmla="*/ 37 w 40"/>
                <a:gd name="T13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9">
                  <a:moveTo>
                    <a:pt x="37" y="2"/>
                  </a:moveTo>
                  <a:cubicBezTo>
                    <a:pt x="36" y="0"/>
                    <a:pt x="33" y="0"/>
                    <a:pt x="32" y="2"/>
                  </a:cubicBezTo>
                  <a:cubicBezTo>
                    <a:pt x="27" y="11"/>
                    <a:pt x="26" y="22"/>
                    <a:pt x="22" y="32"/>
                  </a:cubicBezTo>
                  <a:cubicBezTo>
                    <a:pt x="18" y="45"/>
                    <a:pt x="12" y="54"/>
                    <a:pt x="2" y="63"/>
                  </a:cubicBezTo>
                  <a:cubicBezTo>
                    <a:pt x="0" y="66"/>
                    <a:pt x="3" y="69"/>
                    <a:pt x="6" y="68"/>
                  </a:cubicBezTo>
                  <a:cubicBezTo>
                    <a:pt x="18" y="63"/>
                    <a:pt x="24" y="51"/>
                    <a:pt x="29" y="40"/>
                  </a:cubicBezTo>
                  <a:cubicBezTo>
                    <a:pt x="34" y="29"/>
                    <a:pt x="40" y="14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íSļïdé">
              <a:extLst>
                <a:ext uri="{FF2B5EF4-FFF2-40B4-BE49-F238E27FC236}">
                  <a16:creationId xmlns:a16="http://schemas.microsoft.com/office/drawing/2014/main" id="{6A2A4D69-1635-4C1A-B50E-751666957718}"/>
                </a:ext>
              </a:extLst>
            </p:cNvPr>
            <p:cNvSpPr/>
            <p:nvPr/>
          </p:nvSpPr>
          <p:spPr bwMode="auto">
            <a:xfrm>
              <a:off x="5237163" y="4656138"/>
              <a:ext cx="36513" cy="82550"/>
            </a:xfrm>
            <a:custGeom>
              <a:avLst/>
              <a:gdLst>
                <a:gd name="T0" fmla="*/ 8 w 9"/>
                <a:gd name="T1" fmla="*/ 4 h 21"/>
                <a:gd name="T2" fmla="*/ 1 w 9"/>
                <a:gd name="T3" fmla="*/ 3 h 21"/>
                <a:gd name="T4" fmla="*/ 0 w 9"/>
                <a:gd name="T5" fmla="*/ 10 h 21"/>
                <a:gd name="T6" fmla="*/ 0 w 9"/>
                <a:gd name="T7" fmla="*/ 17 h 21"/>
                <a:gd name="T8" fmla="*/ 7 w 9"/>
                <a:gd name="T9" fmla="*/ 17 h 21"/>
                <a:gd name="T10" fmla="*/ 8 w 9"/>
                <a:gd name="T11" fmla="*/ 11 h 21"/>
                <a:gd name="T12" fmla="*/ 8 w 9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">
                  <a:moveTo>
                    <a:pt x="8" y="4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0" y="10"/>
                  </a:cubicBezTo>
                  <a:cubicBezTo>
                    <a:pt x="0" y="13"/>
                    <a:pt x="0" y="15"/>
                    <a:pt x="0" y="17"/>
                  </a:cubicBezTo>
                  <a:cubicBezTo>
                    <a:pt x="1" y="21"/>
                    <a:pt x="6" y="20"/>
                    <a:pt x="7" y="17"/>
                  </a:cubicBezTo>
                  <a:cubicBezTo>
                    <a:pt x="8" y="15"/>
                    <a:pt x="8" y="13"/>
                    <a:pt x="8" y="11"/>
                  </a:cubicBezTo>
                  <a:cubicBezTo>
                    <a:pt x="9" y="8"/>
                    <a:pt x="9" y="6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îśḻïde">
              <a:extLst>
                <a:ext uri="{FF2B5EF4-FFF2-40B4-BE49-F238E27FC236}">
                  <a16:creationId xmlns:a16="http://schemas.microsoft.com/office/drawing/2014/main" id="{1D5E8BE3-CD30-47B3-AE38-FD6F9C4530B3}"/>
                </a:ext>
              </a:extLst>
            </p:cNvPr>
            <p:cNvSpPr/>
            <p:nvPr/>
          </p:nvSpPr>
          <p:spPr bwMode="auto">
            <a:xfrm>
              <a:off x="4500563" y="4546601"/>
              <a:ext cx="298450" cy="333375"/>
            </a:xfrm>
            <a:custGeom>
              <a:avLst/>
              <a:gdLst>
                <a:gd name="T0" fmla="*/ 40 w 76"/>
                <a:gd name="T1" fmla="*/ 0 h 85"/>
                <a:gd name="T2" fmla="*/ 4 w 76"/>
                <a:gd name="T3" fmla="*/ 29 h 85"/>
                <a:gd name="T4" fmla="*/ 4 w 76"/>
                <a:gd name="T5" fmla="*/ 64 h 85"/>
                <a:gd name="T6" fmla="*/ 12 w 76"/>
                <a:gd name="T7" fmla="*/ 78 h 85"/>
                <a:gd name="T8" fmla="*/ 23 w 76"/>
                <a:gd name="T9" fmla="*/ 83 h 85"/>
                <a:gd name="T10" fmla="*/ 33 w 76"/>
                <a:gd name="T11" fmla="*/ 85 h 85"/>
                <a:gd name="T12" fmla="*/ 65 w 76"/>
                <a:gd name="T13" fmla="*/ 68 h 85"/>
                <a:gd name="T14" fmla="*/ 66 w 76"/>
                <a:gd name="T15" fmla="*/ 14 h 85"/>
                <a:gd name="T16" fmla="*/ 40 w 76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5">
                  <a:moveTo>
                    <a:pt x="40" y="0"/>
                  </a:moveTo>
                  <a:cubicBezTo>
                    <a:pt x="25" y="0"/>
                    <a:pt x="10" y="11"/>
                    <a:pt x="4" y="29"/>
                  </a:cubicBezTo>
                  <a:cubicBezTo>
                    <a:pt x="0" y="40"/>
                    <a:pt x="0" y="53"/>
                    <a:pt x="4" y="64"/>
                  </a:cubicBezTo>
                  <a:cubicBezTo>
                    <a:pt x="6" y="70"/>
                    <a:pt x="8" y="75"/>
                    <a:pt x="12" y="78"/>
                  </a:cubicBezTo>
                  <a:cubicBezTo>
                    <a:pt x="15" y="81"/>
                    <a:pt x="19" y="82"/>
                    <a:pt x="23" y="83"/>
                  </a:cubicBezTo>
                  <a:cubicBezTo>
                    <a:pt x="26" y="84"/>
                    <a:pt x="29" y="85"/>
                    <a:pt x="33" y="85"/>
                  </a:cubicBezTo>
                  <a:cubicBezTo>
                    <a:pt x="45" y="85"/>
                    <a:pt x="57" y="79"/>
                    <a:pt x="65" y="68"/>
                  </a:cubicBezTo>
                  <a:cubicBezTo>
                    <a:pt x="75" y="53"/>
                    <a:pt x="76" y="29"/>
                    <a:pt x="66" y="14"/>
                  </a:cubicBezTo>
                  <a:cubicBezTo>
                    <a:pt x="59" y="5"/>
                    <a:pt x="49" y="0"/>
                    <a:pt x="40" y="0"/>
                  </a:cubicBezTo>
                </a:path>
              </a:pathLst>
            </a:custGeom>
            <a:solidFill>
              <a:srgbClr val="E84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ï$ļíḑé">
              <a:extLst>
                <a:ext uri="{FF2B5EF4-FFF2-40B4-BE49-F238E27FC236}">
                  <a16:creationId xmlns:a16="http://schemas.microsoft.com/office/drawing/2014/main" id="{46B8672E-012D-4A72-846A-6266CBAC651D}"/>
                </a:ext>
              </a:extLst>
            </p:cNvPr>
            <p:cNvSpPr/>
            <p:nvPr/>
          </p:nvSpPr>
          <p:spPr bwMode="auto">
            <a:xfrm>
              <a:off x="4884738" y="4210051"/>
              <a:ext cx="149225" cy="290513"/>
            </a:xfrm>
            <a:custGeom>
              <a:avLst/>
              <a:gdLst>
                <a:gd name="T0" fmla="*/ 4 w 38"/>
                <a:gd name="T1" fmla="*/ 74 h 74"/>
                <a:gd name="T2" fmla="*/ 7 w 38"/>
                <a:gd name="T3" fmla="*/ 43 h 74"/>
                <a:gd name="T4" fmla="*/ 34 w 38"/>
                <a:gd name="T5" fmla="*/ 0 h 74"/>
                <a:gd name="T6" fmla="*/ 34 w 38"/>
                <a:gd name="T7" fmla="*/ 45 h 74"/>
                <a:gd name="T8" fmla="*/ 4 w 38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4">
                  <a:moveTo>
                    <a:pt x="4" y="74"/>
                  </a:moveTo>
                  <a:cubicBezTo>
                    <a:pt x="0" y="64"/>
                    <a:pt x="4" y="53"/>
                    <a:pt x="7" y="43"/>
                  </a:cubicBezTo>
                  <a:cubicBezTo>
                    <a:pt x="13" y="27"/>
                    <a:pt x="20" y="10"/>
                    <a:pt x="34" y="0"/>
                  </a:cubicBezTo>
                  <a:cubicBezTo>
                    <a:pt x="37" y="14"/>
                    <a:pt x="38" y="30"/>
                    <a:pt x="34" y="45"/>
                  </a:cubicBezTo>
                  <a:cubicBezTo>
                    <a:pt x="30" y="59"/>
                    <a:pt x="17" y="68"/>
                    <a:pt x="4" y="74"/>
                  </a:cubicBezTo>
                  <a:close/>
                </a:path>
              </a:pathLst>
            </a:custGeom>
            <a:solidFill>
              <a:srgbClr val="23B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ïS1ïḍê">
              <a:extLst>
                <a:ext uri="{FF2B5EF4-FFF2-40B4-BE49-F238E27FC236}">
                  <a16:creationId xmlns:a16="http://schemas.microsoft.com/office/drawing/2014/main" id="{AC7C3EC1-5969-4C7D-9130-18F51CA43622}"/>
                </a:ext>
              </a:extLst>
            </p:cNvPr>
            <p:cNvSpPr/>
            <p:nvPr/>
          </p:nvSpPr>
          <p:spPr bwMode="auto">
            <a:xfrm>
              <a:off x="4802188" y="4178301"/>
              <a:ext cx="117475" cy="336550"/>
            </a:xfrm>
            <a:custGeom>
              <a:avLst/>
              <a:gdLst>
                <a:gd name="T0" fmla="*/ 28 w 30"/>
                <a:gd name="T1" fmla="*/ 75 h 86"/>
                <a:gd name="T2" fmla="*/ 19 w 30"/>
                <a:gd name="T3" fmla="*/ 40 h 86"/>
                <a:gd name="T4" fmla="*/ 20 w 30"/>
                <a:gd name="T5" fmla="*/ 8 h 86"/>
                <a:gd name="T6" fmla="*/ 8 w 30"/>
                <a:gd name="T7" fmla="*/ 6 h 86"/>
                <a:gd name="T8" fmla="*/ 16 w 30"/>
                <a:gd name="T9" fmla="*/ 80 h 86"/>
                <a:gd name="T10" fmla="*/ 28 w 30"/>
                <a:gd name="T11" fmla="*/ 7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6">
                  <a:moveTo>
                    <a:pt x="28" y="75"/>
                  </a:moveTo>
                  <a:cubicBezTo>
                    <a:pt x="24" y="63"/>
                    <a:pt x="20" y="52"/>
                    <a:pt x="19" y="40"/>
                  </a:cubicBezTo>
                  <a:cubicBezTo>
                    <a:pt x="18" y="29"/>
                    <a:pt x="20" y="19"/>
                    <a:pt x="20" y="8"/>
                  </a:cubicBezTo>
                  <a:cubicBezTo>
                    <a:pt x="20" y="1"/>
                    <a:pt x="10" y="0"/>
                    <a:pt x="8" y="6"/>
                  </a:cubicBezTo>
                  <a:cubicBezTo>
                    <a:pt x="0" y="29"/>
                    <a:pt x="6" y="58"/>
                    <a:pt x="16" y="80"/>
                  </a:cubicBezTo>
                  <a:cubicBezTo>
                    <a:pt x="19" y="86"/>
                    <a:pt x="30" y="81"/>
                    <a:pt x="28" y="75"/>
                  </a:cubicBezTo>
                  <a:close/>
                </a:path>
              </a:pathLst>
            </a:custGeom>
            <a:solidFill>
              <a:srgbClr val="6337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ş1íḋè">
              <a:extLst>
                <a:ext uri="{FF2B5EF4-FFF2-40B4-BE49-F238E27FC236}">
                  <a16:creationId xmlns:a16="http://schemas.microsoft.com/office/drawing/2014/main" id="{03EA9D36-8DE0-424B-8140-0600E2B4F064}"/>
                </a:ext>
              </a:extLst>
            </p:cNvPr>
            <p:cNvSpPr/>
            <p:nvPr/>
          </p:nvSpPr>
          <p:spPr bwMode="auto">
            <a:xfrm>
              <a:off x="4729163" y="4418013"/>
              <a:ext cx="347663" cy="152400"/>
            </a:xfrm>
            <a:custGeom>
              <a:avLst/>
              <a:gdLst>
                <a:gd name="T0" fmla="*/ 69 w 89"/>
                <a:gd name="T1" fmla="*/ 7 h 39"/>
                <a:gd name="T2" fmla="*/ 7 w 89"/>
                <a:gd name="T3" fmla="*/ 15 h 39"/>
                <a:gd name="T4" fmla="*/ 4 w 89"/>
                <a:gd name="T5" fmla="*/ 25 h 39"/>
                <a:gd name="T6" fmla="*/ 81 w 89"/>
                <a:gd name="T7" fmla="*/ 18 h 39"/>
                <a:gd name="T8" fmla="*/ 69 w 89"/>
                <a:gd name="T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39">
                  <a:moveTo>
                    <a:pt x="69" y="7"/>
                  </a:moveTo>
                  <a:cubicBezTo>
                    <a:pt x="51" y="23"/>
                    <a:pt x="29" y="15"/>
                    <a:pt x="7" y="15"/>
                  </a:cubicBezTo>
                  <a:cubicBezTo>
                    <a:pt x="1" y="16"/>
                    <a:pt x="0" y="23"/>
                    <a:pt x="4" y="25"/>
                  </a:cubicBezTo>
                  <a:cubicBezTo>
                    <a:pt x="27" y="39"/>
                    <a:pt x="61" y="36"/>
                    <a:pt x="81" y="18"/>
                  </a:cubicBezTo>
                  <a:cubicBezTo>
                    <a:pt x="89" y="11"/>
                    <a:pt x="77" y="0"/>
                    <a:pt x="69" y="7"/>
                  </a:cubicBezTo>
                  <a:close/>
                </a:path>
              </a:pathLst>
            </a:custGeom>
            <a:solidFill>
              <a:srgbClr val="DC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iṣ1iḓe">
              <a:extLst>
                <a:ext uri="{FF2B5EF4-FFF2-40B4-BE49-F238E27FC236}">
                  <a16:creationId xmlns:a16="http://schemas.microsoft.com/office/drawing/2014/main" id="{6A07E770-2BAF-4537-96D3-295161C653E1}"/>
                </a:ext>
              </a:extLst>
            </p:cNvPr>
            <p:cNvSpPr/>
            <p:nvPr/>
          </p:nvSpPr>
          <p:spPr>
            <a:xfrm>
              <a:off x="4324890" y="2211615"/>
              <a:ext cx="2554987" cy="1681730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r>
                <a:rPr lang="en-US" altLang="zh-CN" sz="4400" dirty="0" err="1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Ruta</a:t>
              </a:r>
              <a:r>
                <a:rPr lang="en-US" altLang="zh-CN" sz="44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</a:t>
              </a:r>
              <a:endParaRPr lang="zh-CN" altLang="en-US" sz="4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94" name="组合 41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32F4617-2C04-4698-941D-4C4979D885F2}"/>
              </a:ext>
            </a:extLst>
          </p:cNvPr>
          <p:cNvGrpSpPr/>
          <p:nvPr/>
        </p:nvGrpSpPr>
        <p:grpSpPr>
          <a:xfrm>
            <a:off x="114298" y="4365812"/>
            <a:ext cx="3417795" cy="2396937"/>
            <a:chOff x="3294530" y="1336501"/>
            <a:chExt cx="7100421" cy="5292900"/>
          </a:xfrm>
        </p:grpSpPr>
        <p:grpSp>
          <p:nvGrpSpPr>
            <p:cNvPr id="95" name="îṣ1íḍé">
              <a:extLst>
                <a:ext uri="{FF2B5EF4-FFF2-40B4-BE49-F238E27FC236}">
                  <a16:creationId xmlns:a16="http://schemas.microsoft.com/office/drawing/2014/main" id="{CB9B88D3-0CA9-43F5-A7A3-01D4F91258BC}"/>
                </a:ext>
              </a:extLst>
            </p:cNvPr>
            <p:cNvGrpSpPr/>
            <p:nvPr/>
          </p:nvGrpSpPr>
          <p:grpSpPr>
            <a:xfrm>
              <a:off x="3294530" y="1336501"/>
              <a:ext cx="2127794" cy="5292900"/>
              <a:chOff x="3294529" y="1336500"/>
              <a:chExt cx="2127793" cy="5292900"/>
            </a:xfrm>
          </p:grpSpPr>
          <p:sp>
            <p:nvSpPr>
              <p:cNvPr id="170" name="îṩ1íďe">
                <a:extLst>
                  <a:ext uri="{FF2B5EF4-FFF2-40B4-BE49-F238E27FC236}">
                    <a16:creationId xmlns:a16="http://schemas.microsoft.com/office/drawing/2014/main" id="{657D13A2-CABB-4F40-9CA1-12461BF48E54}"/>
                  </a:ext>
                </a:extLst>
              </p:cNvPr>
              <p:cNvSpPr/>
              <p:nvPr/>
            </p:nvSpPr>
            <p:spPr bwMode="auto">
              <a:xfrm>
                <a:off x="3594054" y="6026461"/>
                <a:ext cx="1828268" cy="602939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íšlíḋé">
                <a:extLst>
                  <a:ext uri="{FF2B5EF4-FFF2-40B4-BE49-F238E27FC236}">
                    <a16:creationId xmlns:a16="http://schemas.microsoft.com/office/drawing/2014/main" id="{AD7537AB-81F0-4CD7-B50E-42F1B7B58D27}"/>
                  </a:ext>
                </a:extLst>
              </p:cNvPr>
              <p:cNvSpPr/>
              <p:nvPr/>
            </p:nvSpPr>
            <p:spPr bwMode="auto">
              <a:xfrm>
                <a:off x="3294529" y="2883396"/>
                <a:ext cx="1457428" cy="2042214"/>
              </a:xfrm>
              <a:custGeom>
                <a:avLst/>
                <a:gdLst>
                  <a:gd name="T0" fmla="*/ 541 w 541"/>
                  <a:gd name="T1" fmla="*/ 132 h 759"/>
                  <a:gd name="T2" fmla="*/ 403 w 541"/>
                  <a:gd name="T3" fmla="*/ 32 h 759"/>
                  <a:gd name="T4" fmla="*/ 192 w 541"/>
                  <a:gd name="T5" fmla="*/ 46 h 759"/>
                  <a:gd name="T6" fmla="*/ 249 w 541"/>
                  <a:gd name="T7" fmla="*/ 658 h 759"/>
                  <a:gd name="T8" fmla="*/ 463 w 541"/>
                  <a:gd name="T9" fmla="*/ 527 h 759"/>
                  <a:gd name="T10" fmla="*/ 505 w 541"/>
                  <a:gd name="T11" fmla="*/ 279 h 759"/>
                  <a:gd name="T12" fmla="*/ 541 w 541"/>
                  <a:gd name="T13" fmla="*/ 132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1" h="759">
                    <a:moveTo>
                      <a:pt x="541" y="132"/>
                    </a:moveTo>
                    <a:cubicBezTo>
                      <a:pt x="541" y="132"/>
                      <a:pt x="530" y="64"/>
                      <a:pt x="403" y="32"/>
                    </a:cubicBezTo>
                    <a:cubicBezTo>
                      <a:pt x="276" y="0"/>
                      <a:pt x="192" y="46"/>
                      <a:pt x="192" y="46"/>
                    </a:cubicBezTo>
                    <a:cubicBezTo>
                      <a:pt x="192" y="46"/>
                      <a:pt x="0" y="556"/>
                      <a:pt x="249" y="658"/>
                    </a:cubicBezTo>
                    <a:cubicBezTo>
                      <a:pt x="497" y="759"/>
                      <a:pt x="458" y="541"/>
                      <a:pt x="463" y="527"/>
                    </a:cubicBezTo>
                    <a:cubicBezTo>
                      <a:pt x="469" y="512"/>
                      <a:pt x="504" y="285"/>
                      <a:pt x="505" y="279"/>
                    </a:cubicBezTo>
                    <a:cubicBezTo>
                      <a:pt x="505" y="274"/>
                      <a:pt x="541" y="132"/>
                      <a:pt x="541" y="132"/>
                    </a:cubicBezTo>
                    <a:close/>
                  </a:path>
                </a:pathLst>
              </a:custGeom>
              <a:solidFill>
                <a:srgbClr val="BF5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íśḷíḋê">
                <a:extLst>
                  <a:ext uri="{FF2B5EF4-FFF2-40B4-BE49-F238E27FC236}">
                    <a16:creationId xmlns:a16="http://schemas.microsoft.com/office/drawing/2014/main" id="{BA7BC433-3FA1-4B74-A9DD-551A8700E02D}"/>
                  </a:ext>
                </a:extLst>
              </p:cNvPr>
              <p:cNvSpPr/>
              <p:nvPr/>
            </p:nvSpPr>
            <p:spPr bwMode="auto">
              <a:xfrm>
                <a:off x="4679345" y="5854007"/>
                <a:ext cx="285262" cy="304711"/>
              </a:xfrm>
              <a:custGeom>
                <a:avLst/>
                <a:gdLst>
                  <a:gd name="T0" fmla="*/ 4 w 106"/>
                  <a:gd name="T1" fmla="*/ 54 h 113"/>
                  <a:gd name="T2" fmla="*/ 2 w 106"/>
                  <a:gd name="T3" fmla="*/ 21 h 113"/>
                  <a:gd name="T4" fmla="*/ 53 w 106"/>
                  <a:gd name="T5" fmla="*/ 3 h 113"/>
                  <a:gd name="T6" fmla="*/ 102 w 106"/>
                  <a:gd name="T7" fmla="*/ 17 h 113"/>
                  <a:gd name="T8" fmla="*/ 106 w 106"/>
                  <a:gd name="T9" fmla="*/ 50 h 113"/>
                  <a:gd name="T10" fmla="*/ 78 w 106"/>
                  <a:gd name="T11" fmla="*/ 98 h 113"/>
                  <a:gd name="T12" fmla="*/ 38 w 106"/>
                  <a:gd name="T13" fmla="*/ 113 h 113"/>
                  <a:gd name="T14" fmla="*/ 8 w 106"/>
                  <a:gd name="T15" fmla="*/ 103 h 113"/>
                  <a:gd name="T16" fmla="*/ 4 w 106"/>
                  <a:gd name="T17" fmla="*/ 5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13">
                    <a:moveTo>
                      <a:pt x="4" y="54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0" y="7"/>
                      <a:pt x="53" y="3"/>
                    </a:cubicBezTo>
                    <a:cubicBezTo>
                      <a:pt x="105" y="0"/>
                      <a:pt x="102" y="17"/>
                      <a:pt x="102" y="17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8" y="98"/>
                      <a:pt x="39" y="113"/>
                      <a:pt x="38" y="113"/>
                    </a:cubicBezTo>
                    <a:cubicBezTo>
                      <a:pt x="36" y="112"/>
                      <a:pt x="8" y="103"/>
                      <a:pt x="8" y="103"/>
                    </a:cubicBezTo>
                    <a:lnTo>
                      <a:pt x="4" y="54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ísḻídé">
                <a:extLst>
                  <a:ext uri="{FF2B5EF4-FFF2-40B4-BE49-F238E27FC236}">
                    <a16:creationId xmlns:a16="http://schemas.microsoft.com/office/drawing/2014/main" id="{2BE762FB-9B1E-4DEF-BDB5-00AA6DAE6056}"/>
                  </a:ext>
                </a:extLst>
              </p:cNvPr>
              <p:cNvSpPr/>
              <p:nvPr/>
            </p:nvSpPr>
            <p:spPr bwMode="auto">
              <a:xfrm>
                <a:off x="3879315" y="5525956"/>
                <a:ext cx="274889" cy="420113"/>
              </a:xfrm>
              <a:custGeom>
                <a:avLst/>
                <a:gdLst>
                  <a:gd name="T0" fmla="*/ 102 w 102"/>
                  <a:gd name="T1" fmla="*/ 15 h 156"/>
                  <a:gd name="T2" fmla="*/ 73 w 102"/>
                  <a:gd name="T3" fmla="*/ 156 h 156"/>
                  <a:gd name="T4" fmla="*/ 0 w 102"/>
                  <a:gd name="T5" fmla="*/ 153 h 156"/>
                  <a:gd name="T6" fmla="*/ 25 w 102"/>
                  <a:gd name="T7" fmla="*/ 4 h 156"/>
                  <a:gd name="T8" fmla="*/ 102 w 102"/>
                  <a:gd name="T9" fmla="*/ 1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56">
                    <a:moveTo>
                      <a:pt x="102" y="15"/>
                    </a:moveTo>
                    <a:cubicBezTo>
                      <a:pt x="73" y="156"/>
                      <a:pt x="73" y="156"/>
                      <a:pt x="73" y="156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85" y="0"/>
                      <a:pt x="102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ïŝḷíḑè">
                <a:extLst>
                  <a:ext uri="{FF2B5EF4-FFF2-40B4-BE49-F238E27FC236}">
                    <a16:creationId xmlns:a16="http://schemas.microsoft.com/office/drawing/2014/main" id="{9F491BF2-BB1C-4C13-B724-D274C179C715}"/>
                  </a:ext>
                </a:extLst>
              </p:cNvPr>
              <p:cNvSpPr/>
              <p:nvPr/>
            </p:nvSpPr>
            <p:spPr bwMode="auto">
              <a:xfrm>
                <a:off x="4679345" y="5467607"/>
                <a:ext cx="220429" cy="424003"/>
              </a:xfrm>
              <a:custGeom>
                <a:avLst/>
                <a:gdLst>
                  <a:gd name="T0" fmla="*/ 0 w 82"/>
                  <a:gd name="T1" fmla="*/ 6 h 158"/>
                  <a:gd name="T2" fmla="*/ 13 w 82"/>
                  <a:gd name="T3" fmla="*/ 158 h 158"/>
                  <a:gd name="T4" fmla="*/ 43 w 82"/>
                  <a:gd name="T5" fmla="*/ 158 h 158"/>
                  <a:gd name="T6" fmla="*/ 82 w 82"/>
                  <a:gd name="T7" fmla="*/ 154 h 158"/>
                  <a:gd name="T8" fmla="*/ 72 w 82"/>
                  <a:gd name="T9" fmla="*/ 6 h 158"/>
                  <a:gd name="T10" fmla="*/ 37 w 82"/>
                  <a:gd name="T11" fmla="*/ 0 h 158"/>
                  <a:gd name="T12" fmla="*/ 0 w 82"/>
                  <a:gd name="T13" fmla="*/ 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58">
                    <a:moveTo>
                      <a:pt x="0" y="6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3" y="158"/>
                      <a:pt x="36" y="158"/>
                      <a:pt x="43" y="158"/>
                    </a:cubicBezTo>
                    <a:cubicBezTo>
                      <a:pt x="51" y="158"/>
                      <a:pt x="82" y="154"/>
                      <a:pt x="82" y="154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íṡ1îďè">
                <a:extLst>
                  <a:ext uri="{FF2B5EF4-FFF2-40B4-BE49-F238E27FC236}">
                    <a16:creationId xmlns:a16="http://schemas.microsoft.com/office/drawing/2014/main" id="{76CE898A-E3C2-416D-8F41-D9704998285F}"/>
                  </a:ext>
                </a:extLst>
              </p:cNvPr>
              <p:cNvSpPr/>
              <p:nvPr/>
            </p:nvSpPr>
            <p:spPr bwMode="auto">
              <a:xfrm>
                <a:off x="3383997" y="3698985"/>
                <a:ext cx="440859" cy="1343323"/>
              </a:xfrm>
              <a:custGeom>
                <a:avLst/>
                <a:gdLst>
                  <a:gd name="T0" fmla="*/ 154 w 164"/>
                  <a:gd name="T1" fmla="*/ 72 h 499"/>
                  <a:gd name="T2" fmla="*/ 110 w 164"/>
                  <a:gd name="T3" fmla="*/ 315 h 499"/>
                  <a:gd name="T4" fmla="*/ 159 w 164"/>
                  <a:gd name="T5" fmla="*/ 393 h 499"/>
                  <a:gd name="T6" fmla="*/ 114 w 164"/>
                  <a:gd name="T7" fmla="*/ 405 h 499"/>
                  <a:gd name="T8" fmla="*/ 105 w 164"/>
                  <a:gd name="T9" fmla="*/ 383 h 499"/>
                  <a:gd name="T10" fmla="*/ 110 w 164"/>
                  <a:gd name="T11" fmla="*/ 477 h 499"/>
                  <a:gd name="T12" fmla="*/ 93 w 164"/>
                  <a:gd name="T13" fmla="*/ 497 h 499"/>
                  <a:gd name="T14" fmla="*/ 65 w 164"/>
                  <a:gd name="T15" fmla="*/ 480 h 499"/>
                  <a:gd name="T16" fmla="*/ 28 w 164"/>
                  <a:gd name="T17" fmla="*/ 453 h 499"/>
                  <a:gd name="T18" fmla="*/ 5 w 164"/>
                  <a:gd name="T19" fmla="*/ 374 h 499"/>
                  <a:gd name="T20" fmla="*/ 39 w 164"/>
                  <a:gd name="T21" fmla="*/ 302 h 499"/>
                  <a:gd name="T22" fmla="*/ 91 w 164"/>
                  <a:gd name="T23" fmla="*/ 55 h 499"/>
                  <a:gd name="T24" fmla="*/ 128 w 164"/>
                  <a:gd name="T25" fmla="*/ 36 h 499"/>
                  <a:gd name="T26" fmla="*/ 151 w 164"/>
                  <a:gd name="T27" fmla="*/ 49 h 499"/>
                  <a:gd name="T28" fmla="*/ 154 w 164"/>
                  <a:gd name="T29" fmla="*/ 72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4" h="499">
                    <a:moveTo>
                      <a:pt x="154" y="72"/>
                    </a:moveTo>
                    <a:cubicBezTo>
                      <a:pt x="154" y="72"/>
                      <a:pt x="116" y="192"/>
                      <a:pt x="110" y="315"/>
                    </a:cubicBezTo>
                    <a:cubicBezTo>
                      <a:pt x="110" y="315"/>
                      <a:pt x="153" y="329"/>
                      <a:pt x="159" y="393"/>
                    </a:cubicBezTo>
                    <a:cubicBezTo>
                      <a:pt x="164" y="458"/>
                      <a:pt x="118" y="440"/>
                      <a:pt x="114" y="405"/>
                    </a:cubicBezTo>
                    <a:cubicBezTo>
                      <a:pt x="111" y="370"/>
                      <a:pt x="105" y="383"/>
                      <a:pt x="105" y="383"/>
                    </a:cubicBezTo>
                    <a:cubicBezTo>
                      <a:pt x="105" y="383"/>
                      <a:pt x="91" y="421"/>
                      <a:pt x="110" y="477"/>
                    </a:cubicBezTo>
                    <a:cubicBezTo>
                      <a:pt x="110" y="477"/>
                      <a:pt x="114" y="495"/>
                      <a:pt x="93" y="497"/>
                    </a:cubicBezTo>
                    <a:cubicBezTo>
                      <a:pt x="71" y="499"/>
                      <a:pt x="65" y="480"/>
                      <a:pt x="65" y="480"/>
                    </a:cubicBezTo>
                    <a:cubicBezTo>
                      <a:pt x="65" y="480"/>
                      <a:pt x="40" y="479"/>
                      <a:pt x="28" y="453"/>
                    </a:cubicBezTo>
                    <a:cubicBezTo>
                      <a:pt x="28" y="453"/>
                      <a:pt x="0" y="440"/>
                      <a:pt x="5" y="374"/>
                    </a:cubicBezTo>
                    <a:cubicBezTo>
                      <a:pt x="8" y="318"/>
                      <a:pt x="39" y="302"/>
                      <a:pt x="39" y="302"/>
                    </a:cubicBezTo>
                    <a:cubicBezTo>
                      <a:pt x="39" y="302"/>
                      <a:pt x="62" y="123"/>
                      <a:pt x="91" y="55"/>
                    </a:cubicBezTo>
                    <a:cubicBezTo>
                      <a:pt x="115" y="0"/>
                      <a:pt x="125" y="36"/>
                      <a:pt x="128" y="36"/>
                    </a:cubicBezTo>
                    <a:cubicBezTo>
                      <a:pt x="130" y="35"/>
                      <a:pt x="151" y="49"/>
                      <a:pt x="151" y="49"/>
                    </a:cubicBezTo>
                    <a:lnTo>
                      <a:pt x="154" y="72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ïsḷïḋé">
                <a:extLst>
                  <a:ext uri="{FF2B5EF4-FFF2-40B4-BE49-F238E27FC236}">
                    <a16:creationId xmlns:a16="http://schemas.microsoft.com/office/drawing/2014/main" id="{EBD6C9E4-9A4A-4099-B67A-1B641094B9DC}"/>
                  </a:ext>
                </a:extLst>
              </p:cNvPr>
              <p:cNvSpPr/>
              <p:nvPr/>
            </p:nvSpPr>
            <p:spPr bwMode="auto">
              <a:xfrm>
                <a:off x="4805119" y="3781970"/>
                <a:ext cx="361764" cy="1138453"/>
              </a:xfrm>
              <a:custGeom>
                <a:avLst/>
                <a:gdLst>
                  <a:gd name="T0" fmla="*/ 64 w 134"/>
                  <a:gd name="T1" fmla="*/ 0 h 423"/>
                  <a:gd name="T2" fmla="*/ 100 w 134"/>
                  <a:gd name="T3" fmla="*/ 277 h 423"/>
                  <a:gd name="T4" fmla="*/ 130 w 134"/>
                  <a:gd name="T5" fmla="*/ 366 h 423"/>
                  <a:gd name="T6" fmla="*/ 71 w 134"/>
                  <a:gd name="T7" fmla="*/ 378 h 423"/>
                  <a:gd name="T8" fmla="*/ 8 w 134"/>
                  <a:gd name="T9" fmla="*/ 246 h 423"/>
                  <a:gd name="T10" fmla="*/ 16 w 134"/>
                  <a:gd name="T11" fmla="*/ 98 h 423"/>
                  <a:gd name="T12" fmla="*/ 28 w 134"/>
                  <a:gd name="T13" fmla="*/ 22 h 423"/>
                  <a:gd name="T14" fmla="*/ 64 w 134"/>
                  <a:gd name="T15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423">
                    <a:moveTo>
                      <a:pt x="64" y="0"/>
                    </a:moveTo>
                    <a:cubicBezTo>
                      <a:pt x="64" y="0"/>
                      <a:pt x="82" y="207"/>
                      <a:pt x="100" y="277"/>
                    </a:cubicBezTo>
                    <a:cubicBezTo>
                      <a:pt x="100" y="277"/>
                      <a:pt x="134" y="312"/>
                      <a:pt x="130" y="366"/>
                    </a:cubicBezTo>
                    <a:cubicBezTo>
                      <a:pt x="126" y="419"/>
                      <a:pt x="82" y="423"/>
                      <a:pt x="71" y="378"/>
                    </a:cubicBezTo>
                    <a:cubicBezTo>
                      <a:pt x="60" y="332"/>
                      <a:pt x="0" y="253"/>
                      <a:pt x="8" y="246"/>
                    </a:cubicBezTo>
                    <a:cubicBezTo>
                      <a:pt x="16" y="239"/>
                      <a:pt x="16" y="108"/>
                      <a:pt x="16" y="98"/>
                    </a:cubicBezTo>
                    <a:cubicBezTo>
                      <a:pt x="16" y="89"/>
                      <a:pt x="25" y="24"/>
                      <a:pt x="28" y="22"/>
                    </a:cubicBezTo>
                    <a:cubicBezTo>
                      <a:pt x="31" y="20"/>
                      <a:pt x="64" y="0"/>
                      <a:pt x="64" y="0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ïślíḍè">
                <a:extLst>
                  <a:ext uri="{FF2B5EF4-FFF2-40B4-BE49-F238E27FC236}">
                    <a16:creationId xmlns:a16="http://schemas.microsoft.com/office/drawing/2014/main" id="{8C13FBF7-0946-4483-B6AA-F617A822F10C}"/>
                  </a:ext>
                </a:extLst>
              </p:cNvPr>
              <p:cNvSpPr/>
              <p:nvPr/>
            </p:nvSpPr>
            <p:spPr bwMode="auto">
              <a:xfrm>
                <a:off x="3760024" y="4466598"/>
                <a:ext cx="1325170" cy="1119004"/>
              </a:xfrm>
              <a:custGeom>
                <a:avLst/>
                <a:gdLst>
                  <a:gd name="T0" fmla="*/ 464 w 492"/>
                  <a:gd name="T1" fmla="*/ 48 h 416"/>
                  <a:gd name="T2" fmla="*/ 492 w 492"/>
                  <a:gd name="T3" fmla="*/ 361 h 416"/>
                  <a:gd name="T4" fmla="*/ 286 w 492"/>
                  <a:gd name="T5" fmla="*/ 366 h 416"/>
                  <a:gd name="T6" fmla="*/ 276 w 492"/>
                  <a:gd name="T7" fmla="*/ 213 h 416"/>
                  <a:gd name="T8" fmla="*/ 240 w 492"/>
                  <a:gd name="T9" fmla="*/ 382 h 416"/>
                  <a:gd name="T10" fmla="*/ 123 w 492"/>
                  <a:gd name="T11" fmla="*/ 407 h 416"/>
                  <a:gd name="T12" fmla="*/ 0 w 492"/>
                  <a:gd name="T13" fmla="*/ 365 h 416"/>
                  <a:gd name="T14" fmla="*/ 52 w 492"/>
                  <a:gd name="T15" fmla="*/ 48 h 416"/>
                  <a:gd name="T16" fmla="*/ 75 w 492"/>
                  <a:gd name="T17" fmla="*/ 3 h 416"/>
                  <a:gd name="T18" fmla="*/ 212 w 492"/>
                  <a:gd name="T19" fmla="*/ 3 h 416"/>
                  <a:gd name="T20" fmla="*/ 346 w 492"/>
                  <a:gd name="T21" fmla="*/ 27 h 416"/>
                  <a:gd name="T22" fmla="*/ 408 w 492"/>
                  <a:gd name="T23" fmla="*/ 38 h 416"/>
                  <a:gd name="T24" fmla="*/ 468 w 492"/>
                  <a:gd name="T25" fmla="*/ 5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2" h="416">
                    <a:moveTo>
                      <a:pt x="464" y="48"/>
                    </a:moveTo>
                    <a:cubicBezTo>
                      <a:pt x="464" y="48"/>
                      <a:pt x="486" y="230"/>
                      <a:pt x="492" y="361"/>
                    </a:cubicBezTo>
                    <a:cubicBezTo>
                      <a:pt x="492" y="361"/>
                      <a:pt x="414" y="405"/>
                      <a:pt x="286" y="366"/>
                    </a:cubicBezTo>
                    <a:cubicBezTo>
                      <a:pt x="276" y="213"/>
                      <a:pt x="276" y="213"/>
                      <a:pt x="276" y="213"/>
                    </a:cubicBezTo>
                    <a:cubicBezTo>
                      <a:pt x="240" y="382"/>
                      <a:pt x="240" y="382"/>
                      <a:pt x="240" y="382"/>
                    </a:cubicBezTo>
                    <a:cubicBezTo>
                      <a:pt x="240" y="382"/>
                      <a:pt x="201" y="416"/>
                      <a:pt x="123" y="407"/>
                    </a:cubicBezTo>
                    <a:cubicBezTo>
                      <a:pt x="89" y="404"/>
                      <a:pt x="27" y="393"/>
                      <a:pt x="0" y="365"/>
                    </a:cubicBezTo>
                    <a:cubicBezTo>
                      <a:pt x="0" y="365"/>
                      <a:pt x="44" y="96"/>
                      <a:pt x="52" y="48"/>
                    </a:cubicBezTo>
                    <a:cubicBezTo>
                      <a:pt x="59" y="0"/>
                      <a:pt x="75" y="3"/>
                      <a:pt x="75" y="3"/>
                    </a:cubicBezTo>
                    <a:cubicBezTo>
                      <a:pt x="75" y="3"/>
                      <a:pt x="200" y="7"/>
                      <a:pt x="212" y="3"/>
                    </a:cubicBezTo>
                    <a:cubicBezTo>
                      <a:pt x="224" y="0"/>
                      <a:pt x="342" y="27"/>
                      <a:pt x="346" y="27"/>
                    </a:cubicBezTo>
                    <a:cubicBezTo>
                      <a:pt x="351" y="27"/>
                      <a:pt x="400" y="40"/>
                      <a:pt x="408" y="38"/>
                    </a:cubicBezTo>
                    <a:cubicBezTo>
                      <a:pt x="416" y="36"/>
                      <a:pt x="468" y="52"/>
                      <a:pt x="468" y="52"/>
                    </a:cubicBezTo>
                  </a:path>
                </a:pathLst>
              </a:custGeom>
              <a:solidFill>
                <a:srgbClr val="FFB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íš1íḓe">
                <a:extLst>
                  <a:ext uri="{FF2B5EF4-FFF2-40B4-BE49-F238E27FC236}">
                    <a16:creationId xmlns:a16="http://schemas.microsoft.com/office/drawing/2014/main" id="{A578B382-6787-4C36-904E-81FF4F3787AA}"/>
                  </a:ext>
                </a:extLst>
              </p:cNvPr>
              <p:cNvSpPr/>
              <p:nvPr/>
            </p:nvSpPr>
            <p:spPr bwMode="auto">
              <a:xfrm>
                <a:off x="3424193" y="3007874"/>
                <a:ext cx="1637661" cy="1673967"/>
              </a:xfrm>
              <a:custGeom>
                <a:avLst/>
                <a:gdLst>
                  <a:gd name="T0" fmla="*/ 418 w 608"/>
                  <a:gd name="T1" fmla="*/ 25 h 622"/>
                  <a:gd name="T2" fmla="*/ 511 w 608"/>
                  <a:gd name="T3" fmla="*/ 82 h 622"/>
                  <a:gd name="T4" fmla="*/ 608 w 608"/>
                  <a:gd name="T5" fmla="*/ 278 h 622"/>
                  <a:gd name="T6" fmla="*/ 572 w 608"/>
                  <a:gd name="T7" fmla="*/ 306 h 622"/>
                  <a:gd name="T8" fmla="*/ 599 w 608"/>
                  <a:gd name="T9" fmla="*/ 591 h 622"/>
                  <a:gd name="T10" fmla="*/ 436 w 608"/>
                  <a:gd name="T11" fmla="*/ 620 h 622"/>
                  <a:gd name="T12" fmla="*/ 159 w 608"/>
                  <a:gd name="T13" fmla="*/ 581 h 622"/>
                  <a:gd name="T14" fmla="*/ 206 w 608"/>
                  <a:gd name="T15" fmla="*/ 323 h 622"/>
                  <a:gd name="T16" fmla="*/ 92 w 608"/>
                  <a:gd name="T17" fmla="*/ 318 h 622"/>
                  <a:gd name="T18" fmla="*/ 0 w 608"/>
                  <a:gd name="T19" fmla="*/ 257 h 622"/>
                  <a:gd name="T20" fmla="*/ 162 w 608"/>
                  <a:gd name="T21" fmla="*/ 1 h 622"/>
                  <a:gd name="T22" fmla="*/ 249 w 608"/>
                  <a:gd name="T23" fmla="*/ 0 h 622"/>
                  <a:gd name="T24" fmla="*/ 280 w 608"/>
                  <a:gd name="T25" fmla="*/ 0 h 622"/>
                  <a:gd name="T26" fmla="*/ 418 w 608"/>
                  <a:gd name="T27" fmla="*/ 25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8" h="622">
                    <a:moveTo>
                      <a:pt x="418" y="25"/>
                    </a:moveTo>
                    <a:cubicBezTo>
                      <a:pt x="511" y="82"/>
                      <a:pt x="511" y="82"/>
                      <a:pt x="511" y="82"/>
                    </a:cubicBezTo>
                    <a:cubicBezTo>
                      <a:pt x="511" y="82"/>
                      <a:pt x="574" y="160"/>
                      <a:pt x="608" y="278"/>
                    </a:cubicBezTo>
                    <a:cubicBezTo>
                      <a:pt x="608" y="278"/>
                      <a:pt x="599" y="301"/>
                      <a:pt x="572" y="306"/>
                    </a:cubicBezTo>
                    <a:cubicBezTo>
                      <a:pt x="572" y="306"/>
                      <a:pt x="588" y="444"/>
                      <a:pt x="599" y="591"/>
                    </a:cubicBezTo>
                    <a:cubicBezTo>
                      <a:pt x="599" y="591"/>
                      <a:pt x="559" y="619"/>
                      <a:pt x="436" y="620"/>
                    </a:cubicBezTo>
                    <a:cubicBezTo>
                      <a:pt x="312" y="622"/>
                      <a:pt x="183" y="594"/>
                      <a:pt x="159" y="581"/>
                    </a:cubicBezTo>
                    <a:cubicBezTo>
                      <a:pt x="159" y="581"/>
                      <a:pt x="202" y="337"/>
                      <a:pt x="206" y="323"/>
                    </a:cubicBezTo>
                    <a:cubicBezTo>
                      <a:pt x="206" y="323"/>
                      <a:pt x="152" y="341"/>
                      <a:pt x="92" y="318"/>
                    </a:cubicBezTo>
                    <a:cubicBezTo>
                      <a:pt x="32" y="296"/>
                      <a:pt x="0" y="257"/>
                      <a:pt x="0" y="257"/>
                    </a:cubicBezTo>
                    <a:cubicBezTo>
                      <a:pt x="0" y="257"/>
                      <a:pt x="83" y="40"/>
                      <a:pt x="162" y="1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418" y="25"/>
                    </a:lnTo>
                    <a:close/>
                  </a:path>
                </a:pathLst>
              </a:custGeom>
              <a:solidFill>
                <a:srgbClr val="685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í$ľîḑè">
                <a:extLst>
                  <a:ext uri="{FF2B5EF4-FFF2-40B4-BE49-F238E27FC236}">
                    <a16:creationId xmlns:a16="http://schemas.microsoft.com/office/drawing/2014/main" id="{F74D4017-9DB5-453A-A0EA-9EF922A89ADF}"/>
                  </a:ext>
                </a:extLst>
              </p:cNvPr>
              <p:cNvSpPr/>
              <p:nvPr/>
            </p:nvSpPr>
            <p:spPr bwMode="auto">
              <a:xfrm>
                <a:off x="3951927" y="3007874"/>
                <a:ext cx="252846" cy="1008789"/>
              </a:xfrm>
              <a:custGeom>
                <a:avLst/>
                <a:gdLst>
                  <a:gd name="T0" fmla="*/ 53 w 94"/>
                  <a:gd name="T1" fmla="*/ 0 h 375"/>
                  <a:gd name="T2" fmla="*/ 85 w 94"/>
                  <a:gd name="T3" fmla="*/ 179 h 375"/>
                  <a:gd name="T4" fmla="*/ 0 w 94"/>
                  <a:gd name="T5" fmla="*/ 375 h 375"/>
                  <a:gd name="T6" fmla="*/ 10 w 94"/>
                  <a:gd name="T7" fmla="*/ 323 h 375"/>
                  <a:gd name="T8" fmla="*/ 33 w 94"/>
                  <a:gd name="T9" fmla="*/ 140 h 375"/>
                  <a:gd name="T10" fmla="*/ 7 w 94"/>
                  <a:gd name="T11" fmla="*/ 1 h 375"/>
                  <a:gd name="T12" fmla="*/ 53 w 94"/>
                  <a:gd name="T1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375">
                    <a:moveTo>
                      <a:pt x="53" y="0"/>
                    </a:moveTo>
                    <a:cubicBezTo>
                      <a:pt x="53" y="0"/>
                      <a:pt x="94" y="74"/>
                      <a:pt x="85" y="179"/>
                    </a:cubicBezTo>
                    <a:cubicBezTo>
                      <a:pt x="76" y="284"/>
                      <a:pt x="30" y="354"/>
                      <a:pt x="0" y="375"/>
                    </a:cubicBezTo>
                    <a:cubicBezTo>
                      <a:pt x="10" y="323"/>
                      <a:pt x="10" y="323"/>
                      <a:pt x="10" y="323"/>
                    </a:cubicBezTo>
                    <a:cubicBezTo>
                      <a:pt x="10" y="323"/>
                      <a:pt x="31" y="223"/>
                      <a:pt x="33" y="140"/>
                    </a:cubicBezTo>
                    <a:cubicBezTo>
                      <a:pt x="36" y="58"/>
                      <a:pt x="7" y="1"/>
                      <a:pt x="7" y="1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ísliďê">
                <a:extLst>
                  <a:ext uri="{FF2B5EF4-FFF2-40B4-BE49-F238E27FC236}">
                    <a16:creationId xmlns:a16="http://schemas.microsoft.com/office/drawing/2014/main" id="{99EFCC7E-EA04-4F13-9D90-722945F891EA}"/>
                  </a:ext>
                </a:extLst>
              </p:cNvPr>
              <p:cNvSpPr/>
              <p:nvPr/>
            </p:nvSpPr>
            <p:spPr bwMode="auto">
              <a:xfrm>
                <a:off x="4674158" y="3153098"/>
                <a:ext cx="303415" cy="809106"/>
              </a:xfrm>
              <a:custGeom>
                <a:avLst/>
                <a:gdLst>
                  <a:gd name="T0" fmla="*/ 0 w 113"/>
                  <a:gd name="T1" fmla="*/ 0 h 301"/>
                  <a:gd name="T2" fmla="*/ 113 w 113"/>
                  <a:gd name="T3" fmla="*/ 301 h 301"/>
                  <a:gd name="T4" fmla="*/ 47 w 113"/>
                  <a:gd name="T5" fmla="*/ 28 h 301"/>
                  <a:gd name="T6" fmla="*/ 0 w 113"/>
                  <a:gd name="T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301">
                    <a:moveTo>
                      <a:pt x="0" y="0"/>
                    </a:moveTo>
                    <a:cubicBezTo>
                      <a:pt x="0" y="0"/>
                      <a:pt x="93" y="195"/>
                      <a:pt x="113" y="301"/>
                    </a:cubicBezTo>
                    <a:cubicBezTo>
                      <a:pt x="113" y="301"/>
                      <a:pt x="98" y="150"/>
                      <a:pt x="47" y="2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îṧlíḑe">
                <a:extLst>
                  <a:ext uri="{FF2B5EF4-FFF2-40B4-BE49-F238E27FC236}">
                    <a16:creationId xmlns:a16="http://schemas.microsoft.com/office/drawing/2014/main" id="{24F9CC06-A068-4376-8A3E-C1C6ADA53902}"/>
                  </a:ext>
                </a:extLst>
              </p:cNvPr>
              <p:cNvSpPr/>
              <p:nvPr/>
            </p:nvSpPr>
            <p:spPr bwMode="auto">
              <a:xfrm>
                <a:off x="4509484" y="4910050"/>
                <a:ext cx="162080" cy="175047"/>
              </a:xfrm>
              <a:custGeom>
                <a:avLst/>
                <a:gdLst>
                  <a:gd name="T0" fmla="*/ 0 w 60"/>
                  <a:gd name="T1" fmla="*/ 38 h 65"/>
                  <a:gd name="T2" fmla="*/ 60 w 60"/>
                  <a:gd name="T3" fmla="*/ 0 h 65"/>
                  <a:gd name="T4" fmla="*/ 0 w 60"/>
                  <a:gd name="T5" fmla="*/ 65 h 65"/>
                  <a:gd name="T6" fmla="*/ 0 w 60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65">
                    <a:moveTo>
                      <a:pt x="0" y="38"/>
                    </a:moveTo>
                    <a:cubicBezTo>
                      <a:pt x="0" y="38"/>
                      <a:pt x="27" y="12"/>
                      <a:pt x="60" y="0"/>
                    </a:cubicBezTo>
                    <a:cubicBezTo>
                      <a:pt x="60" y="0"/>
                      <a:pt x="8" y="38"/>
                      <a:pt x="0" y="65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E29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iṣḷíḑê">
                <a:extLst>
                  <a:ext uri="{FF2B5EF4-FFF2-40B4-BE49-F238E27FC236}">
                    <a16:creationId xmlns:a16="http://schemas.microsoft.com/office/drawing/2014/main" id="{1B732120-3259-454F-979E-69542EBD1281}"/>
                  </a:ext>
                </a:extLst>
              </p:cNvPr>
              <p:cNvSpPr/>
              <p:nvPr/>
            </p:nvSpPr>
            <p:spPr bwMode="auto">
              <a:xfrm>
                <a:off x="3669259" y="5924026"/>
                <a:ext cx="554964" cy="578303"/>
              </a:xfrm>
              <a:custGeom>
                <a:avLst/>
                <a:gdLst>
                  <a:gd name="T0" fmla="*/ 90 w 206"/>
                  <a:gd name="T1" fmla="*/ 215 h 215"/>
                  <a:gd name="T2" fmla="*/ 206 w 206"/>
                  <a:gd name="T3" fmla="*/ 187 h 215"/>
                  <a:gd name="T4" fmla="*/ 170 w 206"/>
                  <a:gd name="T5" fmla="*/ 60 h 215"/>
                  <a:gd name="T6" fmla="*/ 93 w 206"/>
                  <a:gd name="T7" fmla="*/ 31 h 215"/>
                  <a:gd name="T8" fmla="*/ 62 w 206"/>
                  <a:gd name="T9" fmla="*/ 39 h 215"/>
                  <a:gd name="T10" fmla="*/ 50 w 206"/>
                  <a:gd name="T11" fmla="*/ 46 h 215"/>
                  <a:gd name="T12" fmla="*/ 0 w 206"/>
                  <a:gd name="T13" fmla="*/ 175 h 215"/>
                  <a:gd name="T14" fmla="*/ 90 w 206"/>
                  <a:gd name="T15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6" h="215">
                    <a:moveTo>
                      <a:pt x="90" y="215"/>
                    </a:moveTo>
                    <a:cubicBezTo>
                      <a:pt x="147" y="215"/>
                      <a:pt x="180" y="204"/>
                      <a:pt x="206" y="187"/>
                    </a:cubicBezTo>
                    <a:cubicBezTo>
                      <a:pt x="205" y="158"/>
                      <a:pt x="198" y="102"/>
                      <a:pt x="170" y="60"/>
                    </a:cubicBezTo>
                    <a:cubicBezTo>
                      <a:pt x="129" y="0"/>
                      <a:pt x="94" y="29"/>
                      <a:pt x="93" y="31"/>
                    </a:cubicBezTo>
                    <a:cubicBezTo>
                      <a:pt x="91" y="32"/>
                      <a:pt x="62" y="39"/>
                      <a:pt x="62" y="3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18" y="98"/>
                      <a:pt x="0" y="175"/>
                    </a:cubicBezTo>
                    <a:cubicBezTo>
                      <a:pt x="11" y="187"/>
                      <a:pt x="42" y="215"/>
                      <a:pt x="90" y="215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íṡlíďê">
                <a:extLst>
                  <a:ext uri="{FF2B5EF4-FFF2-40B4-BE49-F238E27FC236}">
                    <a16:creationId xmlns:a16="http://schemas.microsoft.com/office/drawing/2014/main" id="{246F93C9-E0FE-4249-805A-1DC6F2F9B8BA}"/>
                  </a:ext>
                </a:extLst>
              </p:cNvPr>
              <p:cNvSpPr/>
              <p:nvPr/>
            </p:nvSpPr>
            <p:spPr bwMode="auto">
              <a:xfrm>
                <a:off x="3657589" y="6394707"/>
                <a:ext cx="566633" cy="186717"/>
              </a:xfrm>
              <a:custGeom>
                <a:avLst/>
                <a:gdLst>
                  <a:gd name="T0" fmla="*/ 101 w 210"/>
                  <a:gd name="T1" fmla="*/ 69 h 69"/>
                  <a:gd name="T2" fmla="*/ 210 w 210"/>
                  <a:gd name="T3" fmla="*/ 32 h 69"/>
                  <a:gd name="T4" fmla="*/ 210 w 210"/>
                  <a:gd name="T5" fmla="*/ 12 h 69"/>
                  <a:gd name="T6" fmla="*/ 94 w 210"/>
                  <a:gd name="T7" fmla="*/ 40 h 69"/>
                  <a:gd name="T8" fmla="*/ 4 w 210"/>
                  <a:gd name="T9" fmla="*/ 0 h 69"/>
                  <a:gd name="T10" fmla="*/ 0 w 210"/>
                  <a:gd name="T11" fmla="*/ 20 h 69"/>
                  <a:gd name="T12" fmla="*/ 101 w 210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69">
                    <a:moveTo>
                      <a:pt x="101" y="69"/>
                    </a:moveTo>
                    <a:cubicBezTo>
                      <a:pt x="182" y="69"/>
                      <a:pt x="210" y="32"/>
                      <a:pt x="210" y="32"/>
                    </a:cubicBezTo>
                    <a:cubicBezTo>
                      <a:pt x="210" y="32"/>
                      <a:pt x="210" y="24"/>
                      <a:pt x="210" y="12"/>
                    </a:cubicBezTo>
                    <a:cubicBezTo>
                      <a:pt x="184" y="29"/>
                      <a:pt x="151" y="40"/>
                      <a:pt x="94" y="40"/>
                    </a:cubicBezTo>
                    <a:cubicBezTo>
                      <a:pt x="46" y="40"/>
                      <a:pt x="15" y="12"/>
                      <a:pt x="4" y="0"/>
                    </a:cubicBezTo>
                    <a:cubicBezTo>
                      <a:pt x="3" y="7"/>
                      <a:pt x="2" y="13"/>
                      <a:pt x="0" y="20"/>
                    </a:cubicBezTo>
                    <a:cubicBezTo>
                      <a:pt x="0" y="20"/>
                      <a:pt x="17" y="69"/>
                      <a:pt x="101" y="6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isḷïḋê">
                <a:extLst>
                  <a:ext uri="{FF2B5EF4-FFF2-40B4-BE49-F238E27FC236}">
                    <a16:creationId xmlns:a16="http://schemas.microsoft.com/office/drawing/2014/main" id="{8A6FD83D-BC7D-425E-9ED4-16F43FBB8D02}"/>
                  </a:ext>
                </a:extLst>
              </p:cNvPr>
              <p:cNvSpPr/>
              <p:nvPr/>
            </p:nvSpPr>
            <p:spPr bwMode="auto">
              <a:xfrm>
                <a:off x="3787254" y="6013494"/>
                <a:ext cx="299525" cy="306008"/>
              </a:xfrm>
              <a:custGeom>
                <a:avLst/>
                <a:gdLst>
                  <a:gd name="T0" fmla="*/ 0 w 111"/>
                  <a:gd name="T1" fmla="*/ 103 h 114"/>
                  <a:gd name="T2" fmla="*/ 19 w 111"/>
                  <a:gd name="T3" fmla="*/ 18 h 114"/>
                  <a:gd name="T4" fmla="*/ 76 w 111"/>
                  <a:gd name="T5" fmla="*/ 3 h 114"/>
                  <a:gd name="T6" fmla="*/ 111 w 111"/>
                  <a:gd name="T7" fmla="*/ 17 h 114"/>
                  <a:gd name="T8" fmla="*/ 102 w 111"/>
                  <a:gd name="T9" fmla="*/ 107 h 114"/>
                  <a:gd name="T10" fmla="*/ 16 w 111"/>
                  <a:gd name="T11" fmla="*/ 114 h 114"/>
                  <a:gd name="T12" fmla="*/ 0 w 111"/>
                  <a:gd name="T13" fmla="*/ 10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114">
                    <a:moveTo>
                      <a:pt x="0" y="103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58" y="0"/>
                      <a:pt x="76" y="3"/>
                    </a:cubicBezTo>
                    <a:cubicBezTo>
                      <a:pt x="93" y="5"/>
                      <a:pt x="111" y="17"/>
                      <a:pt x="111" y="17"/>
                    </a:cubicBezTo>
                    <a:cubicBezTo>
                      <a:pt x="102" y="107"/>
                      <a:pt x="102" y="107"/>
                      <a:pt x="102" y="107"/>
                    </a:cubicBezTo>
                    <a:cubicBezTo>
                      <a:pt x="102" y="107"/>
                      <a:pt x="17" y="114"/>
                      <a:pt x="16" y="114"/>
                    </a:cubicBezTo>
                    <a:cubicBezTo>
                      <a:pt x="15" y="114"/>
                      <a:pt x="0" y="103"/>
                      <a:pt x="0" y="10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ïśļíḑe">
                <a:extLst>
                  <a:ext uri="{FF2B5EF4-FFF2-40B4-BE49-F238E27FC236}">
                    <a16:creationId xmlns:a16="http://schemas.microsoft.com/office/drawing/2014/main" id="{9E9A731D-D2B5-42CB-AB02-A520A9A86051}"/>
                  </a:ext>
                </a:extLst>
              </p:cNvPr>
              <p:cNvSpPr/>
              <p:nvPr/>
            </p:nvSpPr>
            <p:spPr bwMode="auto">
              <a:xfrm>
                <a:off x="4180137" y="2843200"/>
                <a:ext cx="396773" cy="304711"/>
              </a:xfrm>
              <a:custGeom>
                <a:avLst/>
                <a:gdLst>
                  <a:gd name="T0" fmla="*/ 0 w 147"/>
                  <a:gd name="T1" fmla="*/ 0 h 113"/>
                  <a:gd name="T2" fmla="*/ 0 w 147"/>
                  <a:gd name="T3" fmla="*/ 61 h 113"/>
                  <a:gd name="T4" fmla="*/ 147 w 147"/>
                  <a:gd name="T5" fmla="*/ 90 h 113"/>
                  <a:gd name="T6" fmla="*/ 147 w 147"/>
                  <a:gd name="T7" fmla="*/ 45 h 113"/>
                  <a:gd name="T8" fmla="*/ 26 w 147"/>
                  <a:gd name="T9" fmla="*/ 0 h 113"/>
                  <a:gd name="T10" fmla="*/ 0 w 147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13">
                    <a:moveTo>
                      <a:pt x="0" y="0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113" y="113"/>
                      <a:pt x="147" y="90"/>
                    </a:cubicBezTo>
                    <a:cubicBezTo>
                      <a:pt x="147" y="45"/>
                      <a:pt x="147" y="45"/>
                      <a:pt x="147" y="45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A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íṧľíḓé">
                <a:extLst>
                  <a:ext uri="{FF2B5EF4-FFF2-40B4-BE49-F238E27FC236}">
                    <a16:creationId xmlns:a16="http://schemas.microsoft.com/office/drawing/2014/main" id="{E2CF4490-2690-428B-A3F0-13FDB5483458}"/>
                  </a:ext>
                </a:extLst>
              </p:cNvPr>
              <p:cNvSpPr/>
              <p:nvPr/>
            </p:nvSpPr>
            <p:spPr bwMode="auto">
              <a:xfrm>
                <a:off x="3817076" y="1669737"/>
                <a:ext cx="1268118" cy="1358883"/>
              </a:xfrm>
              <a:custGeom>
                <a:avLst/>
                <a:gdLst>
                  <a:gd name="T0" fmla="*/ 467 w 471"/>
                  <a:gd name="T1" fmla="*/ 144 h 505"/>
                  <a:gd name="T2" fmla="*/ 320 w 471"/>
                  <a:gd name="T3" fmla="*/ 483 h 505"/>
                  <a:gd name="T4" fmla="*/ 209 w 471"/>
                  <a:gd name="T5" fmla="*/ 483 h 505"/>
                  <a:gd name="T6" fmla="*/ 53 w 471"/>
                  <a:gd name="T7" fmla="*/ 328 h 505"/>
                  <a:gd name="T8" fmla="*/ 29 w 471"/>
                  <a:gd name="T9" fmla="*/ 277 h 505"/>
                  <a:gd name="T10" fmla="*/ 14 w 471"/>
                  <a:gd name="T11" fmla="*/ 168 h 505"/>
                  <a:gd name="T12" fmla="*/ 83 w 471"/>
                  <a:gd name="T13" fmla="*/ 61 h 505"/>
                  <a:gd name="T14" fmla="*/ 135 w 471"/>
                  <a:gd name="T15" fmla="*/ 32 h 505"/>
                  <a:gd name="T16" fmla="*/ 216 w 471"/>
                  <a:gd name="T17" fmla="*/ 4 h 505"/>
                  <a:gd name="T18" fmla="*/ 307 w 471"/>
                  <a:gd name="T19" fmla="*/ 22 h 505"/>
                  <a:gd name="T20" fmla="*/ 432 w 471"/>
                  <a:gd name="T21" fmla="*/ 88 h 505"/>
                  <a:gd name="T22" fmla="*/ 467 w 471"/>
                  <a:gd name="T23" fmla="*/ 14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1" h="505">
                    <a:moveTo>
                      <a:pt x="467" y="144"/>
                    </a:moveTo>
                    <a:cubicBezTo>
                      <a:pt x="467" y="144"/>
                      <a:pt x="471" y="411"/>
                      <a:pt x="320" y="483"/>
                    </a:cubicBezTo>
                    <a:cubicBezTo>
                      <a:pt x="320" y="483"/>
                      <a:pt x="269" y="505"/>
                      <a:pt x="209" y="483"/>
                    </a:cubicBezTo>
                    <a:cubicBezTo>
                      <a:pt x="149" y="461"/>
                      <a:pt x="77" y="405"/>
                      <a:pt x="53" y="328"/>
                    </a:cubicBezTo>
                    <a:cubicBezTo>
                      <a:pt x="29" y="251"/>
                      <a:pt x="29" y="277"/>
                      <a:pt x="29" y="277"/>
                    </a:cubicBezTo>
                    <a:cubicBezTo>
                      <a:pt x="29" y="277"/>
                      <a:pt x="0" y="258"/>
                      <a:pt x="14" y="168"/>
                    </a:cubicBezTo>
                    <a:cubicBezTo>
                      <a:pt x="29" y="79"/>
                      <a:pt x="78" y="65"/>
                      <a:pt x="83" y="61"/>
                    </a:cubicBezTo>
                    <a:cubicBezTo>
                      <a:pt x="87" y="56"/>
                      <a:pt x="127" y="40"/>
                      <a:pt x="135" y="32"/>
                    </a:cubicBezTo>
                    <a:cubicBezTo>
                      <a:pt x="143" y="24"/>
                      <a:pt x="209" y="9"/>
                      <a:pt x="216" y="4"/>
                    </a:cubicBezTo>
                    <a:cubicBezTo>
                      <a:pt x="223" y="0"/>
                      <a:pt x="293" y="21"/>
                      <a:pt x="307" y="22"/>
                    </a:cubicBezTo>
                    <a:cubicBezTo>
                      <a:pt x="322" y="24"/>
                      <a:pt x="418" y="82"/>
                      <a:pt x="432" y="88"/>
                    </a:cubicBezTo>
                    <a:cubicBezTo>
                      <a:pt x="446" y="93"/>
                      <a:pt x="467" y="144"/>
                      <a:pt x="467" y="144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işlïḋe">
                <a:extLst>
                  <a:ext uri="{FF2B5EF4-FFF2-40B4-BE49-F238E27FC236}">
                    <a16:creationId xmlns:a16="http://schemas.microsoft.com/office/drawing/2014/main" id="{64B0FBC6-C726-4E84-8286-B08E60CC41FB}"/>
                  </a:ext>
                </a:extLst>
              </p:cNvPr>
              <p:cNvSpPr/>
              <p:nvPr/>
            </p:nvSpPr>
            <p:spPr bwMode="auto">
              <a:xfrm>
                <a:off x="4829755" y="2417901"/>
                <a:ext cx="117995" cy="142631"/>
              </a:xfrm>
              <a:custGeom>
                <a:avLst/>
                <a:gdLst>
                  <a:gd name="T0" fmla="*/ 18 w 44"/>
                  <a:gd name="T1" fmla="*/ 0 h 53"/>
                  <a:gd name="T2" fmla="*/ 29 w 44"/>
                  <a:gd name="T3" fmla="*/ 29 h 53"/>
                  <a:gd name="T4" fmla="*/ 0 w 44"/>
                  <a:gd name="T5" fmla="*/ 50 h 53"/>
                  <a:gd name="T6" fmla="*/ 39 w 44"/>
                  <a:gd name="T7" fmla="*/ 31 h 53"/>
                  <a:gd name="T8" fmla="*/ 18 w 44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3">
                    <a:moveTo>
                      <a:pt x="18" y="0"/>
                    </a:moveTo>
                    <a:cubicBezTo>
                      <a:pt x="18" y="0"/>
                      <a:pt x="31" y="10"/>
                      <a:pt x="29" y="29"/>
                    </a:cubicBezTo>
                    <a:cubicBezTo>
                      <a:pt x="27" y="48"/>
                      <a:pt x="0" y="50"/>
                      <a:pt x="0" y="50"/>
                    </a:cubicBezTo>
                    <a:cubicBezTo>
                      <a:pt x="0" y="50"/>
                      <a:pt x="34" y="53"/>
                      <a:pt x="39" y="31"/>
                    </a:cubicBezTo>
                    <a:cubicBezTo>
                      <a:pt x="44" y="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işļîḋe">
                <a:extLst>
                  <a:ext uri="{FF2B5EF4-FFF2-40B4-BE49-F238E27FC236}">
                    <a16:creationId xmlns:a16="http://schemas.microsoft.com/office/drawing/2014/main" id="{C9F055D8-BBB7-4B30-A4CD-02DB5C009AD2}"/>
                  </a:ext>
                </a:extLst>
              </p:cNvPr>
              <p:cNvSpPr/>
              <p:nvPr/>
            </p:nvSpPr>
            <p:spPr bwMode="auto">
              <a:xfrm>
                <a:off x="3701675" y="1336500"/>
                <a:ext cx="1550786" cy="1434088"/>
              </a:xfrm>
              <a:custGeom>
                <a:avLst/>
                <a:gdLst>
                  <a:gd name="T0" fmla="*/ 230 w 576"/>
                  <a:gd name="T1" fmla="*/ 162 h 533"/>
                  <a:gd name="T2" fmla="*/ 333 w 576"/>
                  <a:gd name="T3" fmla="*/ 219 h 533"/>
                  <a:gd name="T4" fmla="*/ 535 w 576"/>
                  <a:gd name="T5" fmla="*/ 322 h 533"/>
                  <a:gd name="T6" fmla="*/ 510 w 576"/>
                  <a:gd name="T7" fmla="*/ 168 h 533"/>
                  <a:gd name="T8" fmla="*/ 348 w 576"/>
                  <a:gd name="T9" fmla="*/ 35 h 533"/>
                  <a:gd name="T10" fmla="*/ 191 w 576"/>
                  <a:gd name="T11" fmla="*/ 65 h 533"/>
                  <a:gd name="T12" fmla="*/ 25 w 576"/>
                  <a:gd name="T13" fmla="*/ 322 h 533"/>
                  <a:gd name="T14" fmla="*/ 48 w 576"/>
                  <a:gd name="T15" fmla="*/ 263 h 533"/>
                  <a:gd name="T16" fmla="*/ 129 w 576"/>
                  <a:gd name="T17" fmla="*/ 533 h 533"/>
                  <a:gd name="T18" fmla="*/ 95 w 576"/>
                  <a:gd name="T19" fmla="*/ 402 h 533"/>
                  <a:gd name="T20" fmla="*/ 65 w 576"/>
                  <a:gd name="T21" fmla="*/ 309 h 533"/>
                  <a:gd name="T22" fmla="*/ 138 w 576"/>
                  <a:gd name="T23" fmla="*/ 340 h 533"/>
                  <a:gd name="T24" fmla="*/ 157 w 576"/>
                  <a:gd name="T25" fmla="*/ 342 h 533"/>
                  <a:gd name="T26" fmla="*/ 186 w 576"/>
                  <a:gd name="T27" fmla="*/ 276 h 533"/>
                  <a:gd name="T28" fmla="*/ 230 w 576"/>
                  <a:gd name="T29" fmla="*/ 162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6" h="533">
                    <a:moveTo>
                      <a:pt x="230" y="162"/>
                    </a:moveTo>
                    <a:cubicBezTo>
                      <a:pt x="230" y="162"/>
                      <a:pt x="258" y="206"/>
                      <a:pt x="333" y="219"/>
                    </a:cubicBezTo>
                    <a:cubicBezTo>
                      <a:pt x="409" y="232"/>
                      <a:pt x="522" y="270"/>
                      <a:pt x="535" y="322"/>
                    </a:cubicBezTo>
                    <a:cubicBezTo>
                      <a:pt x="535" y="322"/>
                      <a:pt x="576" y="228"/>
                      <a:pt x="510" y="168"/>
                    </a:cubicBezTo>
                    <a:cubicBezTo>
                      <a:pt x="510" y="168"/>
                      <a:pt x="496" y="79"/>
                      <a:pt x="348" y="35"/>
                    </a:cubicBezTo>
                    <a:cubicBezTo>
                      <a:pt x="229" y="0"/>
                      <a:pt x="191" y="65"/>
                      <a:pt x="191" y="65"/>
                    </a:cubicBezTo>
                    <a:cubicBezTo>
                      <a:pt x="191" y="65"/>
                      <a:pt x="0" y="68"/>
                      <a:pt x="25" y="322"/>
                    </a:cubicBezTo>
                    <a:cubicBezTo>
                      <a:pt x="25" y="322"/>
                      <a:pt x="26" y="281"/>
                      <a:pt x="48" y="263"/>
                    </a:cubicBezTo>
                    <a:cubicBezTo>
                      <a:pt x="48" y="263"/>
                      <a:pt x="5" y="420"/>
                      <a:pt x="129" y="533"/>
                    </a:cubicBezTo>
                    <a:cubicBezTo>
                      <a:pt x="129" y="533"/>
                      <a:pt x="83" y="443"/>
                      <a:pt x="95" y="402"/>
                    </a:cubicBezTo>
                    <a:cubicBezTo>
                      <a:pt x="95" y="402"/>
                      <a:pt x="43" y="377"/>
                      <a:pt x="65" y="309"/>
                    </a:cubicBezTo>
                    <a:cubicBezTo>
                      <a:pt x="88" y="242"/>
                      <a:pt x="144" y="286"/>
                      <a:pt x="138" y="340"/>
                    </a:cubicBezTo>
                    <a:cubicBezTo>
                      <a:pt x="157" y="342"/>
                      <a:pt x="157" y="342"/>
                      <a:pt x="157" y="342"/>
                    </a:cubicBezTo>
                    <a:cubicBezTo>
                      <a:pt x="157" y="342"/>
                      <a:pt x="169" y="300"/>
                      <a:pt x="186" y="276"/>
                    </a:cubicBezTo>
                    <a:cubicBezTo>
                      <a:pt x="204" y="252"/>
                      <a:pt x="235" y="216"/>
                      <a:pt x="230" y="162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iš1íḓê">
                <a:extLst>
                  <a:ext uri="{FF2B5EF4-FFF2-40B4-BE49-F238E27FC236}">
                    <a16:creationId xmlns:a16="http://schemas.microsoft.com/office/drawing/2014/main" id="{AE1D47D2-5C54-42D3-A2A6-FAF1A09BA0F1}"/>
                  </a:ext>
                </a:extLst>
              </p:cNvPr>
              <p:cNvSpPr/>
              <p:nvPr/>
            </p:nvSpPr>
            <p:spPr bwMode="auto">
              <a:xfrm>
                <a:off x="4479662" y="2152089"/>
                <a:ext cx="92062" cy="13225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iŝļîḍè">
                <a:extLst>
                  <a:ext uri="{FF2B5EF4-FFF2-40B4-BE49-F238E27FC236}">
                    <a16:creationId xmlns:a16="http://schemas.microsoft.com/office/drawing/2014/main" id="{3BD4CDEA-D83A-483F-A67D-5DFBFE0DC294}"/>
                  </a:ext>
                </a:extLst>
              </p:cNvPr>
              <p:cNvSpPr/>
              <p:nvPr/>
            </p:nvSpPr>
            <p:spPr bwMode="auto">
              <a:xfrm>
                <a:off x="4862171" y="2262304"/>
                <a:ext cx="77799" cy="117995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îṥ1îdê">
                <a:extLst>
                  <a:ext uri="{FF2B5EF4-FFF2-40B4-BE49-F238E27FC236}">
                    <a16:creationId xmlns:a16="http://schemas.microsoft.com/office/drawing/2014/main" id="{4331E8AE-0F19-461D-9BE0-AD21A732EC4C}"/>
                  </a:ext>
                </a:extLst>
              </p:cNvPr>
              <p:cNvSpPr/>
              <p:nvPr/>
            </p:nvSpPr>
            <p:spPr bwMode="auto">
              <a:xfrm>
                <a:off x="4452432" y="1944626"/>
                <a:ext cx="129664" cy="99842"/>
              </a:xfrm>
              <a:custGeom>
                <a:avLst/>
                <a:gdLst>
                  <a:gd name="T0" fmla="*/ 48 w 48"/>
                  <a:gd name="T1" fmla="*/ 18 h 37"/>
                  <a:gd name="T2" fmla="*/ 48 w 48"/>
                  <a:gd name="T3" fmla="*/ 37 h 37"/>
                  <a:gd name="T4" fmla="*/ 0 w 48"/>
                  <a:gd name="T5" fmla="*/ 30 h 37"/>
                  <a:gd name="T6" fmla="*/ 48 w 48"/>
                  <a:gd name="T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7">
                    <a:moveTo>
                      <a:pt x="48" y="18"/>
                    </a:move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7"/>
                      <a:pt x="27" y="11"/>
                      <a:pt x="0" y="30"/>
                    </a:cubicBezTo>
                    <a:cubicBezTo>
                      <a:pt x="0" y="30"/>
                      <a:pt x="16" y="0"/>
                      <a:pt x="48" y="18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íṧļîḍe">
                <a:extLst>
                  <a:ext uri="{FF2B5EF4-FFF2-40B4-BE49-F238E27FC236}">
                    <a16:creationId xmlns:a16="http://schemas.microsoft.com/office/drawing/2014/main" id="{B9C5A20F-791D-4B03-8E44-604E2BF1C83E}"/>
                  </a:ext>
                </a:extLst>
              </p:cNvPr>
              <p:cNvSpPr/>
              <p:nvPr/>
            </p:nvSpPr>
            <p:spPr bwMode="auto">
              <a:xfrm>
                <a:off x="4884214" y="2100223"/>
                <a:ext cx="77799" cy="64832"/>
              </a:xfrm>
              <a:custGeom>
                <a:avLst/>
                <a:gdLst>
                  <a:gd name="T0" fmla="*/ 0 w 29"/>
                  <a:gd name="T1" fmla="*/ 0 h 24"/>
                  <a:gd name="T2" fmla="*/ 0 w 29"/>
                  <a:gd name="T3" fmla="*/ 16 h 24"/>
                  <a:gd name="T4" fmla="*/ 27 w 29"/>
                  <a:gd name="T5" fmla="*/ 24 h 24"/>
                  <a:gd name="T6" fmla="*/ 0 w 29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4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20" y="10"/>
                      <a:pt x="27" y="24"/>
                    </a:cubicBezTo>
                    <a:cubicBezTo>
                      <a:pt x="27" y="24"/>
                      <a:pt x="29" y="0"/>
                      <a:pt x="0" y="0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íśḻîḓè">
                <a:extLst>
                  <a:ext uri="{FF2B5EF4-FFF2-40B4-BE49-F238E27FC236}">
                    <a16:creationId xmlns:a16="http://schemas.microsoft.com/office/drawing/2014/main" id="{D2E9FA99-2465-4269-A251-3056952A93C5}"/>
                  </a:ext>
                </a:extLst>
              </p:cNvPr>
              <p:cNvSpPr/>
              <p:nvPr/>
            </p:nvSpPr>
            <p:spPr bwMode="auto">
              <a:xfrm>
                <a:off x="4449839" y="2825047"/>
                <a:ext cx="127071" cy="85578"/>
              </a:xfrm>
              <a:custGeom>
                <a:avLst/>
                <a:gdLst>
                  <a:gd name="T0" fmla="*/ 47 w 47"/>
                  <a:gd name="T1" fmla="*/ 18 h 32"/>
                  <a:gd name="T2" fmla="*/ 0 w 47"/>
                  <a:gd name="T3" fmla="*/ 0 h 32"/>
                  <a:gd name="T4" fmla="*/ 47 w 47"/>
                  <a:gd name="T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32">
                    <a:moveTo>
                      <a:pt x="47" y="18"/>
                    </a:moveTo>
                    <a:cubicBezTo>
                      <a:pt x="47" y="18"/>
                      <a:pt x="16" y="17"/>
                      <a:pt x="0" y="0"/>
                    </a:cubicBezTo>
                    <a:cubicBezTo>
                      <a:pt x="0" y="0"/>
                      <a:pt x="18" y="32"/>
                      <a:pt x="47" y="18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iṡḻíḍé">
                <a:extLst>
                  <a:ext uri="{FF2B5EF4-FFF2-40B4-BE49-F238E27FC236}">
                    <a16:creationId xmlns:a16="http://schemas.microsoft.com/office/drawing/2014/main" id="{E6744A97-049E-456F-9BC5-BF9CB3D8661C}"/>
                  </a:ext>
                </a:extLst>
              </p:cNvPr>
              <p:cNvSpPr/>
              <p:nvPr/>
            </p:nvSpPr>
            <p:spPr bwMode="auto">
              <a:xfrm>
                <a:off x="4407049" y="2530709"/>
                <a:ext cx="344907" cy="189310"/>
              </a:xfrm>
              <a:custGeom>
                <a:avLst/>
                <a:gdLst>
                  <a:gd name="T0" fmla="*/ 2 w 128"/>
                  <a:gd name="T1" fmla="*/ 0 h 70"/>
                  <a:gd name="T2" fmla="*/ 2 w 128"/>
                  <a:gd name="T3" fmla="*/ 30 h 70"/>
                  <a:gd name="T4" fmla="*/ 120 w 128"/>
                  <a:gd name="T5" fmla="*/ 67 h 70"/>
                  <a:gd name="T6" fmla="*/ 128 w 128"/>
                  <a:gd name="T7" fmla="*/ 45 h 70"/>
                  <a:gd name="T8" fmla="*/ 2 w 128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70">
                    <a:moveTo>
                      <a:pt x="2" y="0"/>
                    </a:moveTo>
                    <a:cubicBezTo>
                      <a:pt x="2" y="0"/>
                      <a:pt x="0" y="13"/>
                      <a:pt x="2" y="30"/>
                    </a:cubicBezTo>
                    <a:cubicBezTo>
                      <a:pt x="19" y="42"/>
                      <a:pt x="65" y="70"/>
                      <a:pt x="120" y="67"/>
                    </a:cubicBezTo>
                    <a:cubicBezTo>
                      <a:pt x="126" y="55"/>
                      <a:pt x="128" y="45"/>
                      <a:pt x="128" y="45"/>
                    </a:cubicBezTo>
                    <a:cubicBezTo>
                      <a:pt x="128" y="45"/>
                      <a:pt x="49" y="35"/>
                      <a:pt x="2" y="0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išḻîḋe">
                <a:extLst>
                  <a:ext uri="{FF2B5EF4-FFF2-40B4-BE49-F238E27FC236}">
                    <a16:creationId xmlns:a16="http://schemas.microsoft.com/office/drawing/2014/main" id="{77681CAD-F68C-4DB6-ABBB-9B83D992FDB0}"/>
                  </a:ext>
                </a:extLst>
              </p:cNvPr>
              <p:cNvSpPr/>
              <p:nvPr/>
            </p:nvSpPr>
            <p:spPr bwMode="auto">
              <a:xfrm>
                <a:off x="4654708" y="2708349"/>
                <a:ext cx="75205" cy="76502"/>
              </a:xfrm>
              <a:custGeom>
                <a:avLst/>
                <a:gdLst>
                  <a:gd name="T0" fmla="*/ 28 w 28"/>
                  <a:gd name="T1" fmla="*/ 1 h 28"/>
                  <a:gd name="T2" fmla="*/ 0 w 28"/>
                  <a:gd name="T3" fmla="*/ 0 h 28"/>
                  <a:gd name="T4" fmla="*/ 7 w 28"/>
                  <a:gd name="T5" fmla="*/ 28 h 28"/>
                  <a:gd name="T6" fmla="*/ 28 w 28"/>
                  <a:gd name="T7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28" y="1"/>
                    </a:moveTo>
                    <a:cubicBezTo>
                      <a:pt x="18" y="2"/>
                      <a:pt x="9" y="1"/>
                      <a:pt x="0" y="0"/>
                    </a:cubicBezTo>
                    <a:cubicBezTo>
                      <a:pt x="4" y="7"/>
                      <a:pt x="8" y="17"/>
                      <a:pt x="7" y="28"/>
                    </a:cubicBezTo>
                    <a:cubicBezTo>
                      <a:pt x="17" y="21"/>
                      <a:pt x="24" y="11"/>
                      <a:pt x="28" y="1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ïṩľiḍé">
                <a:extLst>
                  <a:ext uri="{FF2B5EF4-FFF2-40B4-BE49-F238E27FC236}">
                    <a16:creationId xmlns:a16="http://schemas.microsoft.com/office/drawing/2014/main" id="{6098612F-0FD6-42EB-98A7-659045E9938F}"/>
                  </a:ext>
                </a:extLst>
              </p:cNvPr>
              <p:cNvSpPr/>
              <p:nvPr/>
            </p:nvSpPr>
            <p:spPr bwMode="auto">
              <a:xfrm>
                <a:off x="4412236" y="2612398"/>
                <a:ext cx="264515" cy="193200"/>
              </a:xfrm>
              <a:custGeom>
                <a:avLst/>
                <a:gdLst>
                  <a:gd name="T0" fmla="*/ 90 w 98"/>
                  <a:gd name="T1" fmla="*/ 36 h 72"/>
                  <a:gd name="T2" fmla="*/ 0 w 98"/>
                  <a:gd name="T3" fmla="*/ 0 h 72"/>
                  <a:gd name="T4" fmla="*/ 61 w 98"/>
                  <a:gd name="T5" fmla="*/ 68 h 72"/>
                  <a:gd name="T6" fmla="*/ 97 w 98"/>
                  <a:gd name="T7" fmla="*/ 64 h 72"/>
                  <a:gd name="T8" fmla="*/ 90 w 98"/>
                  <a:gd name="T9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2">
                    <a:moveTo>
                      <a:pt x="90" y="36"/>
                    </a:moveTo>
                    <a:cubicBezTo>
                      <a:pt x="48" y="30"/>
                      <a:pt x="14" y="10"/>
                      <a:pt x="0" y="0"/>
                    </a:cubicBezTo>
                    <a:cubicBezTo>
                      <a:pt x="3" y="24"/>
                      <a:pt x="15" y="57"/>
                      <a:pt x="61" y="68"/>
                    </a:cubicBezTo>
                    <a:cubicBezTo>
                      <a:pt x="76" y="72"/>
                      <a:pt x="88" y="70"/>
                      <a:pt x="97" y="64"/>
                    </a:cubicBezTo>
                    <a:cubicBezTo>
                      <a:pt x="98" y="53"/>
                      <a:pt x="94" y="43"/>
                      <a:pt x="90" y="36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ïṣḷïḋè">
                <a:extLst>
                  <a:ext uri="{FF2B5EF4-FFF2-40B4-BE49-F238E27FC236}">
                    <a16:creationId xmlns:a16="http://schemas.microsoft.com/office/drawing/2014/main" id="{E8F83DC5-1040-4630-AAA7-493A97CB0037}"/>
                  </a:ext>
                </a:extLst>
              </p:cNvPr>
              <p:cNvSpPr/>
              <p:nvPr/>
            </p:nvSpPr>
            <p:spPr bwMode="auto">
              <a:xfrm>
                <a:off x="3804110" y="5808624"/>
                <a:ext cx="322864" cy="295635"/>
              </a:xfrm>
              <a:custGeom>
                <a:avLst/>
                <a:gdLst>
                  <a:gd name="T0" fmla="*/ 120 w 120"/>
                  <a:gd name="T1" fmla="*/ 110 h 110"/>
                  <a:gd name="T2" fmla="*/ 116 w 120"/>
                  <a:gd name="T3" fmla="*/ 55 h 110"/>
                  <a:gd name="T4" fmla="*/ 4 w 120"/>
                  <a:gd name="T5" fmla="*/ 44 h 110"/>
                  <a:gd name="T6" fmla="*/ 0 w 120"/>
                  <a:gd name="T7" fmla="*/ 65 h 110"/>
                  <a:gd name="T8" fmla="*/ 0 w 120"/>
                  <a:gd name="T9" fmla="*/ 110 h 110"/>
                  <a:gd name="T10" fmla="*/ 120 w 120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10">
                    <a:moveTo>
                      <a:pt x="120" y="110"/>
                    </a:move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55"/>
                      <a:pt x="60" y="0"/>
                      <a:pt x="4" y="44"/>
                    </a:cubicBezTo>
                    <a:cubicBezTo>
                      <a:pt x="4" y="44"/>
                      <a:pt x="0" y="55"/>
                      <a:pt x="0" y="65"/>
                    </a:cubicBezTo>
                    <a:cubicBezTo>
                      <a:pt x="0" y="75"/>
                      <a:pt x="0" y="110"/>
                      <a:pt x="0" y="110"/>
                    </a:cubicBezTo>
                    <a:cubicBezTo>
                      <a:pt x="0" y="110"/>
                      <a:pt x="52" y="50"/>
                      <a:pt x="120" y="11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îṩľiďè">
                <a:extLst>
                  <a:ext uri="{FF2B5EF4-FFF2-40B4-BE49-F238E27FC236}">
                    <a16:creationId xmlns:a16="http://schemas.microsoft.com/office/drawing/2014/main" id="{B2213A9F-448D-49E8-8A68-9ED02DF44017}"/>
                  </a:ext>
                </a:extLst>
              </p:cNvPr>
              <p:cNvSpPr/>
              <p:nvPr/>
            </p:nvSpPr>
            <p:spPr bwMode="auto">
              <a:xfrm>
                <a:off x="4622292" y="6296163"/>
                <a:ext cx="784470" cy="160784"/>
              </a:xfrm>
              <a:custGeom>
                <a:avLst/>
                <a:gdLst>
                  <a:gd name="T0" fmla="*/ 137 w 291"/>
                  <a:gd name="T1" fmla="*/ 58 h 60"/>
                  <a:gd name="T2" fmla="*/ 291 w 291"/>
                  <a:gd name="T3" fmla="*/ 21 h 60"/>
                  <a:gd name="T4" fmla="*/ 284 w 291"/>
                  <a:gd name="T5" fmla="*/ 0 h 60"/>
                  <a:gd name="T6" fmla="*/ 144 w 291"/>
                  <a:gd name="T7" fmla="*/ 39 h 60"/>
                  <a:gd name="T8" fmla="*/ 0 w 291"/>
                  <a:gd name="T9" fmla="*/ 26 h 60"/>
                  <a:gd name="T10" fmla="*/ 3 w 291"/>
                  <a:gd name="T11" fmla="*/ 43 h 60"/>
                  <a:gd name="T12" fmla="*/ 137 w 291"/>
                  <a:gd name="T13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60">
                    <a:moveTo>
                      <a:pt x="137" y="58"/>
                    </a:moveTo>
                    <a:cubicBezTo>
                      <a:pt x="265" y="55"/>
                      <a:pt x="291" y="21"/>
                      <a:pt x="291" y="21"/>
                    </a:cubicBezTo>
                    <a:cubicBezTo>
                      <a:pt x="289" y="14"/>
                      <a:pt x="286" y="7"/>
                      <a:pt x="284" y="0"/>
                    </a:cubicBezTo>
                    <a:cubicBezTo>
                      <a:pt x="275" y="8"/>
                      <a:pt x="232" y="33"/>
                      <a:pt x="144" y="39"/>
                    </a:cubicBezTo>
                    <a:cubicBezTo>
                      <a:pt x="57" y="45"/>
                      <a:pt x="0" y="26"/>
                      <a:pt x="0" y="26"/>
                    </a:cubicBezTo>
                    <a:cubicBezTo>
                      <a:pt x="1" y="37"/>
                      <a:pt x="3" y="43"/>
                      <a:pt x="3" y="43"/>
                    </a:cubicBezTo>
                    <a:cubicBezTo>
                      <a:pt x="3" y="43"/>
                      <a:pt x="9" y="60"/>
                      <a:pt x="137" y="58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ïṣḻíḍe">
                <a:extLst>
                  <a:ext uri="{FF2B5EF4-FFF2-40B4-BE49-F238E27FC236}">
                    <a16:creationId xmlns:a16="http://schemas.microsoft.com/office/drawing/2014/main" id="{DBF45CFC-917F-4140-BC7F-8E13E4F83FA0}"/>
                  </a:ext>
                </a:extLst>
              </p:cNvPr>
              <p:cNvSpPr/>
              <p:nvPr/>
            </p:nvSpPr>
            <p:spPr bwMode="auto">
              <a:xfrm>
                <a:off x="4604139" y="5996638"/>
                <a:ext cx="478462" cy="420113"/>
              </a:xfrm>
              <a:custGeom>
                <a:avLst/>
                <a:gdLst>
                  <a:gd name="T0" fmla="*/ 178 w 178"/>
                  <a:gd name="T1" fmla="*/ 77 h 156"/>
                  <a:gd name="T2" fmla="*/ 98 w 178"/>
                  <a:gd name="T3" fmla="*/ 25 h 156"/>
                  <a:gd name="T4" fmla="*/ 94 w 178"/>
                  <a:gd name="T5" fmla="*/ 35 h 156"/>
                  <a:gd name="T6" fmla="*/ 44 w 178"/>
                  <a:gd name="T7" fmla="*/ 10 h 156"/>
                  <a:gd name="T8" fmla="*/ 32 w 178"/>
                  <a:gd name="T9" fmla="*/ 1 h 156"/>
                  <a:gd name="T10" fmla="*/ 7 w 178"/>
                  <a:gd name="T11" fmla="*/ 137 h 156"/>
                  <a:gd name="T12" fmla="*/ 151 w 178"/>
                  <a:gd name="T13" fmla="*/ 150 h 156"/>
                  <a:gd name="T14" fmla="*/ 159 w 178"/>
                  <a:gd name="T15" fmla="*/ 149 h 156"/>
                  <a:gd name="T16" fmla="*/ 158 w 178"/>
                  <a:gd name="T17" fmla="*/ 147 h 156"/>
                  <a:gd name="T18" fmla="*/ 178 w 178"/>
                  <a:gd name="T19" fmla="*/ 7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156">
                    <a:moveTo>
                      <a:pt x="178" y="77"/>
                    </a:moveTo>
                    <a:cubicBezTo>
                      <a:pt x="152" y="49"/>
                      <a:pt x="115" y="32"/>
                      <a:pt x="98" y="25"/>
                    </a:cubicBezTo>
                    <a:cubicBezTo>
                      <a:pt x="95" y="31"/>
                      <a:pt x="94" y="35"/>
                      <a:pt x="94" y="35"/>
                    </a:cubicBezTo>
                    <a:cubicBezTo>
                      <a:pt x="72" y="41"/>
                      <a:pt x="50" y="21"/>
                      <a:pt x="44" y="10"/>
                    </a:cubicBezTo>
                    <a:cubicBezTo>
                      <a:pt x="38" y="0"/>
                      <a:pt x="32" y="1"/>
                      <a:pt x="32" y="1"/>
                    </a:cubicBezTo>
                    <a:cubicBezTo>
                      <a:pt x="0" y="36"/>
                      <a:pt x="4" y="105"/>
                      <a:pt x="7" y="137"/>
                    </a:cubicBezTo>
                    <a:cubicBezTo>
                      <a:pt x="7" y="137"/>
                      <a:pt x="64" y="156"/>
                      <a:pt x="151" y="150"/>
                    </a:cubicBezTo>
                    <a:cubicBezTo>
                      <a:pt x="154" y="150"/>
                      <a:pt x="157" y="149"/>
                      <a:pt x="159" y="149"/>
                    </a:cubicBezTo>
                    <a:cubicBezTo>
                      <a:pt x="159" y="148"/>
                      <a:pt x="158" y="147"/>
                      <a:pt x="158" y="147"/>
                    </a:cubicBezTo>
                    <a:cubicBezTo>
                      <a:pt x="159" y="117"/>
                      <a:pt x="167" y="94"/>
                      <a:pt x="178" y="77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ís1íḑe">
                <a:extLst>
                  <a:ext uri="{FF2B5EF4-FFF2-40B4-BE49-F238E27FC236}">
                    <a16:creationId xmlns:a16="http://schemas.microsoft.com/office/drawing/2014/main" id="{BCF518F0-65CA-44C3-B405-F9D655FC4CCD}"/>
                  </a:ext>
                </a:extLst>
              </p:cNvPr>
              <p:cNvSpPr/>
              <p:nvPr/>
            </p:nvSpPr>
            <p:spPr bwMode="auto">
              <a:xfrm>
                <a:off x="4867358" y="5988858"/>
                <a:ext cx="334534" cy="215243"/>
              </a:xfrm>
              <a:custGeom>
                <a:avLst/>
                <a:gdLst>
                  <a:gd name="T0" fmla="*/ 80 w 124"/>
                  <a:gd name="T1" fmla="*/ 80 h 80"/>
                  <a:gd name="T2" fmla="*/ 124 w 124"/>
                  <a:gd name="T3" fmla="*/ 39 h 80"/>
                  <a:gd name="T4" fmla="*/ 36 w 124"/>
                  <a:gd name="T5" fmla="*/ 0 h 80"/>
                  <a:gd name="T6" fmla="*/ 0 w 124"/>
                  <a:gd name="T7" fmla="*/ 28 h 80"/>
                  <a:gd name="T8" fmla="*/ 80 w 124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80">
                    <a:moveTo>
                      <a:pt x="80" y="80"/>
                    </a:moveTo>
                    <a:cubicBezTo>
                      <a:pt x="94" y="56"/>
                      <a:pt x="113" y="44"/>
                      <a:pt x="124" y="39"/>
                    </a:cubicBezTo>
                    <a:cubicBezTo>
                      <a:pt x="81" y="10"/>
                      <a:pt x="36" y="0"/>
                      <a:pt x="36" y="0"/>
                    </a:cubicBezTo>
                    <a:cubicBezTo>
                      <a:pt x="16" y="6"/>
                      <a:pt x="5" y="19"/>
                      <a:pt x="0" y="28"/>
                    </a:cubicBezTo>
                    <a:cubicBezTo>
                      <a:pt x="17" y="35"/>
                      <a:pt x="54" y="52"/>
                      <a:pt x="80" y="8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ïṧļîḑê">
                <a:extLst>
                  <a:ext uri="{FF2B5EF4-FFF2-40B4-BE49-F238E27FC236}">
                    <a16:creationId xmlns:a16="http://schemas.microsoft.com/office/drawing/2014/main" id="{3678A094-983B-4F49-92F0-866EDAD5A9D9}"/>
                  </a:ext>
                </a:extLst>
              </p:cNvPr>
              <p:cNvSpPr/>
              <p:nvPr/>
            </p:nvSpPr>
            <p:spPr bwMode="auto">
              <a:xfrm>
                <a:off x="5029439" y="6126302"/>
                <a:ext cx="357874" cy="272295"/>
              </a:xfrm>
              <a:custGeom>
                <a:avLst/>
                <a:gdLst>
                  <a:gd name="T0" fmla="*/ 81 w 133"/>
                  <a:gd name="T1" fmla="*/ 0 h 101"/>
                  <a:gd name="T2" fmla="*/ 80 w 133"/>
                  <a:gd name="T3" fmla="*/ 12 h 101"/>
                  <a:gd name="T4" fmla="*/ 68 w 133"/>
                  <a:gd name="T5" fmla="*/ 31 h 101"/>
                  <a:gd name="T6" fmla="*/ 27 w 133"/>
                  <a:gd name="T7" fmla="*/ 39 h 101"/>
                  <a:gd name="T8" fmla="*/ 20 w 133"/>
                  <a:gd name="T9" fmla="*/ 29 h 101"/>
                  <a:gd name="T10" fmla="*/ 0 w 133"/>
                  <a:gd name="T11" fmla="*/ 99 h 101"/>
                  <a:gd name="T12" fmla="*/ 1 w 133"/>
                  <a:gd name="T13" fmla="*/ 101 h 101"/>
                  <a:gd name="T14" fmla="*/ 133 w 133"/>
                  <a:gd name="T15" fmla="*/ 63 h 101"/>
                  <a:gd name="T16" fmla="*/ 81 w 133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101">
                    <a:moveTo>
                      <a:pt x="81" y="0"/>
                    </a:moveTo>
                    <a:cubicBezTo>
                      <a:pt x="80" y="6"/>
                      <a:pt x="80" y="11"/>
                      <a:pt x="80" y="12"/>
                    </a:cubicBezTo>
                    <a:cubicBezTo>
                      <a:pt x="79" y="14"/>
                      <a:pt x="68" y="31"/>
                      <a:pt x="68" y="31"/>
                    </a:cubicBezTo>
                    <a:cubicBezTo>
                      <a:pt x="68" y="31"/>
                      <a:pt x="59" y="84"/>
                      <a:pt x="27" y="39"/>
                    </a:cubicBezTo>
                    <a:cubicBezTo>
                      <a:pt x="25" y="36"/>
                      <a:pt x="22" y="32"/>
                      <a:pt x="20" y="29"/>
                    </a:cubicBezTo>
                    <a:cubicBezTo>
                      <a:pt x="9" y="46"/>
                      <a:pt x="1" y="69"/>
                      <a:pt x="0" y="99"/>
                    </a:cubicBezTo>
                    <a:cubicBezTo>
                      <a:pt x="0" y="99"/>
                      <a:pt x="1" y="100"/>
                      <a:pt x="1" y="101"/>
                    </a:cubicBezTo>
                    <a:cubicBezTo>
                      <a:pt x="84" y="94"/>
                      <a:pt x="124" y="71"/>
                      <a:pt x="133" y="63"/>
                    </a:cubicBezTo>
                    <a:cubicBezTo>
                      <a:pt x="121" y="37"/>
                      <a:pt x="102" y="16"/>
                      <a:pt x="81" y="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îṩḻiḑe">
                <a:extLst>
                  <a:ext uri="{FF2B5EF4-FFF2-40B4-BE49-F238E27FC236}">
                    <a16:creationId xmlns:a16="http://schemas.microsoft.com/office/drawing/2014/main" id="{565F6891-40E6-4A47-82B4-417F46D0D222}"/>
                  </a:ext>
                </a:extLst>
              </p:cNvPr>
              <p:cNvSpPr/>
              <p:nvPr/>
            </p:nvSpPr>
            <p:spPr bwMode="auto">
              <a:xfrm>
                <a:off x="5082601" y="6093886"/>
                <a:ext cx="164674" cy="258032"/>
              </a:xfrm>
              <a:custGeom>
                <a:avLst/>
                <a:gdLst>
                  <a:gd name="T0" fmla="*/ 0 w 61"/>
                  <a:gd name="T1" fmla="*/ 41 h 96"/>
                  <a:gd name="T2" fmla="*/ 7 w 61"/>
                  <a:gd name="T3" fmla="*/ 51 h 96"/>
                  <a:gd name="T4" fmla="*/ 48 w 61"/>
                  <a:gd name="T5" fmla="*/ 43 h 96"/>
                  <a:gd name="T6" fmla="*/ 60 w 61"/>
                  <a:gd name="T7" fmla="*/ 24 h 96"/>
                  <a:gd name="T8" fmla="*/ 61 w 61"/>
                  <a:gd name="T9" fmla="*/ 12 h 96"/>
                  <a:gd name="T10" fmla="*/ 44 w 61"/>
                  <a:gd name="T11" fmla="*/ 0 h 96"/>
                  <a:gd name="T12" fmla="*/ 0 w 61"/>
                  <a:gd name="T13" fmla="*/ 4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96">
                    <a:moveTo>
                      <a:pt x="0" y="41"/>
                    </a:moveTo>
                    <a:cubicBezTo>
                      <a:pt x="2" y="44"/>
                      <a:pt x="5" y="48"/>
                      <a:pt x="7" y="51"/>
                    </a:cubicBezTo>
                    <a:cubicBezTo>
                      <a:pt x="39" y="96"/>
                      <a:pt x="48" y="43"/>
                      <a:pt x="48" y="43"/>
                    </a:cubicBezTo>
                    <a:cubicBezTo>
                      <a:pt x="48" y="43"/>
                      <a:pt x="59" y="26"/>
                      <a:pt x="60" y="24"/>
                    </a:cubicBezTo>
                    <a:cubicBezTo>
                      <a:pt x="60" y="23"/>
                      <a:pt x="60" y="18"/>
                      <a:pt x="61" y="12"/>
                    </a:cubicBezTo>
                    <a:cubicBezTo>
                      <a:pt x="55" y="7"/>
                      <a:pt x="50" y="3"/>
                      <a:pt x="44" y="0"/>
                    </a:cubicBezTo>
                    <a:cubicBezTo>
                      <a:pt x="33" y="5"/>
                      <a:pt x="14" y="17"/>
                      <a:pt x="0" y="41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íś1íďe">
                <a:extLst>
                  <a:ext uri="{FF2B5EF4-FFF2-40B4-BE49-F238E27FC236}">
                    <a16:creationId xmlns:a16="http://schemas.microsoft.com/office/drawing/2014/main" id="{D10DA3F3-A790-4003-A53C-66F445B0ED59}"/>
                  </a:ext>
                </a:extLst>
              </p:cNvPr>
              <p:cNvSpPr/>
              <p:nvPr/>
            </p:nvSpPr>
            <p:spPr bwMode="auto">
              <a:xfrm>
                <a:off x="4495221" y="2167649"/>
                <a:ext cx="29823" cy="37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işḻíḑé">
                <a:extLst>
                  <a:ext uri="{FF2B5EF4-FFF2-40B4-BE49-F238E27FC236}">
                    <a16:creationId xmlns:a16="http://schemas.microsoft.com/office/drawing/2014/main" id="{8C7188E5-BF7B-40C8-B36A-1F11FFBF5CB3}"/>
                  </a:ext>
                </a:extLst>
              </p:cNvPr>
              <p:cNvSpPr/>
              <p:nvPr/>
            </p:nvSpPr>
            <p:spPr bwMode="auto">
              <a:xfrm>
                <a:off x="4875138" y="2275270"/>
                <a:ext cx="24636" cy="2982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iṣ1íḓe">
                <a:extLst>
                  <a:ext uri="{FF2B5EF4-FFF2-40B4-BE49-F238E27FC236}">
                    <a16:creationId xmlns:a16="http://schemas.microsoft.com/office/drawing/2014/main" id="{DD7D7DC7-E00C-44F2-A10F-5A7F250CFDE1}"/>
                  </a:ext>
                </a:extLst>
              </p:cNvPr>
              <p:cNvSpPr/>
              <p:nvPr/>
            </p:nvSpPr>
            <p:spPr bwMode="auto">
              <a:xfrm>
                <a:off x="3699082" y="6241704"/>
                <a:ext cx="484945" cy="293041"/>
              </a:xfrm>
              <a:custGeom>
                <a:avLst/>
                <a:gdLst>
                  <a:gd name="T0" fmla="*/ 2 w 180"/>
                  <a:gd name="T1" fmla="*/ 74 h 109"/>
                  <a:gd name="T2" fmla="*/ 82 w 180"/>
                  <a:gd name="T3" fmla="*/ 0 h 109"/>
                  <a:gd name="T4" fmla="*/ 180 w 180"/>
                  <a:gd name="T5" fmla="*/ 84 h 109"/>
                  <a:gd name="T6" fmla="*/ 142 w 180"/>
                  <a:gd name="T7" fmla="*/ 99 h 109"/>
                  <a:gd name="T8" fmla="*/ 71 w 180"/>
                  <a:gd name="T9" fmla="*/ 106 h 109"/>
                  <a:gd name="T10" fmla="*/ 22 w 180"/>
                  <a:gd name="T11" fmla="*/ 94 h 109"/>
                  <a:gd name="T12" fmla="*/ 2 w 180"/>
                  <a:gd name="T13" fmla="*/ 7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109">
                    <a:moveTo>
                      <a:pt x="2" y="74"/>
                    </a:moveTo>
                    <a:cubicBezTo>
                      <a:pt x="2" y="74"/>
                      <a:pt x="0" y="0"/>
                      <a:pt x="82" y="0"/>
                    </a:cubicBezTo>
                    <a:cubicBezTo>
                      <a:pt x="169" y="0"/>
                      <a:pt x="180" y="84"/>
                      <a:pt x="180" y="84"/>
                    </a:cubicBezTo>
                    <a:cubicBezTo>
                      <a:pt x="180" y="84"/>
                      <a:pt x="146" y="98"/>
                      <a:pt x="142" y="99"/>
                    </a:cubicBezTo>
                    <a:cubicBezTo>
                      <a:pt x="137" y="100"/>
                      <a:pt x="79" y="109"/>
                      <a:pt x="71" y="106"/>
                    </a:cubicBezTo>
                    <a:cubicBezTo>
                      <a:pt x="64" y="104"/>
                      <a:pt x="26" y="96"/>
                      <a:pt x="22" y="94"/>
                    </a:cubicBezTo>
                    <a:cubicBezTo>
                      <a:pt x="19" y="92"/>
                      <a:pt x="2" y="74"/>
                      <a:pt x="2" y="74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6" name="îṥ1îdè">
              <a:extLst>
                <a:ext uri="{FF2B5EF4-FFF2-40B4-BE49-F238E27FC236}">
                  <a16:creationId xmlns:a16="http://schemas.microsoft.com/office/drawing/2014/main" id="{90CF1886-76AD-4559-AD14-3EF2B19C2A28}"/>
                </a:ext>
              </a:extLst>
            </p:cNvPr>
            <p:cNvSpPr/>
            <p:nvPr/>
          </p:nvSpPr>
          <p:spPr bwMode="auto">
            <a:xfrm>
              <a:off x="8134902" y="4089275"/>
              <a:ext cx="753350" cy="812996"/>
            </a:xfrm>
            <a:custGeom>
              <a:avLst/>
              <a:gdLst>
                <a:gd name="T0" fmla="*/ 240 w 280"/>
                <a:gd name="T1" fmla="*/ 21 h 302"/>
                <a:gd name="T2" fmla="*/ 114 w 280"/>
                <a:gd name="T3" fmla="*/ 194 h 302"/>
                <a:gd name="T4" fmla="*/ 53 w 280"/>
                <a:gd name="T5" fmla="*/ 206 h 302"/>
                <a:gd name="T6" fmla="*/ 1 w 280"/>
                <a:gd name="T7" fmla="*/ 214 h 302"/>
                <a:gd name="T8" fmla="*/ 55 w 280"/>
                <a:gd name="T9" fmla="*/ 243 h 302"/>
                <a:gd name="T10" fmla="*/ 93 w 280"/>
                <a:gd name="T11" fmla="*/ 236 h 302"/>
                <a:gd name="T12" fmla="*/ 95 w 280"/>
                <a:gd name="T13" fmla="*/ 257 h 302"/>
                <a:gd name="T14" fmla="*/ 113 w 280"/>
                <a:gd name="T15" fmla="*/ 300 h 302"/>
                <a:gd name="T16" fmla="*/ 121 w 280"/>
                <a:gd name="T17" fmla="*/ 272 h 302"/>
                <a:gd name="T18" fmla="*/ 148 w 280"/>
                <a:gd name="T19" fmla="*/ 242 h 302"/>
                <a:gd name="T20" fmla="*/ 157 w 280"/>
                <a:gd name="T21" fmla="*/ 205 h 302"/>
                <a:gd name="T22" fmla="*/ 255 w 280"/>
                <a:gd name="T23" fmla="*/ 72 h 302"/>
                <a:gd name="T24" fmla="*/ 280 w 280"/>
                <a:gd name="T25" fmla="*/ 21 h 302"/>
                <a:gd name="T26" fmla="*/ 243 w 280"/>
                <a:gd name="T27" fmla="*/ 0 h 302"/>
                <a:gd name="T28" fmla="*/ 240 w 280"/>
                <a:gd name="T29" fmla="*/ 2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0" h="302">
                  <a:moveTo>
                    <a:pt x="240" y="21"/>
                  </a:moveTo>
                  <a:cubicBezTo>
                    <a:pt x="240" y="21"/>
                    <a:pt x="177" y="155"/>
                    <a:pt x="114" y="194"/>
                  </a:cubicBezTo>
                  <a:cubicBezTo>
                    <a:pt x="114" y="194"/>
                    <a:pt x="87" y="207"/>
                    <a:pt x="53" y="206"/>
                  </a:cubicBezTo>
                  <a:cubicBezTo>
                    <a:pt x="18" y="205"/>
                    <a:pt x="3" y="194"/>
                    <a:pt x="1" y="214"/>
                  </a:cubicBezTo>
                  <a:cubicBezTo>
                    <a:pt x="0" y="234"/>
                    <a:pt x="29" y="249"/>
                    <a:pt x="55" y="243"/>
                  </a:cubicBezTo>
                  <a:cubicBezTo>
                    <a:pt x="81" y="236"/>
                    <a:pt x="90" y="231"/>
                    <a:pt x="93" y="236"/>
                  </a:cubicBezTo>
                  <a:cubicBezTo>
                    <a:pt x="96" y="242"/>
                    <a:pt x="98" y="248"/>
                    <a:pt x="95" y="257"/>
                  </a:cubicBezTo>
                  <a:cubicBezTo>
                    <a:pt x="93" y="266"/>
                    <a:pt x="88" y="299"/>
                    <a:pt x="113" y="300"/>
                  </a:cubicBezTo>
                  <a:cubicBezTo>
                    <a:pt x="138" y="302"/>
                    <a:pt x="117" y="290"/>
                    <a:pt x="121" y="272"/>
                  </a:cubicBezTo>
                  <a:cubicBezTo>
                    <a:pt x="125" y="255"/>
                    <a:pt x="139" y="255"/>
                    <a:pt x="148" y="242"/>
                  </a:cubicBezTo>
                  <a:cubicBezTo>
                    <a:pt x="157" y="229"/>
                    <a:pt x="156" y="208"/>
                    <a:pt x="157" y="205"/>
                  </a:cubicBezTo>
                  <a:cubicBezTo>
                    <a:pt x="158" y="202"/>
                    <a:pt x="242" y="115"/>
                    <a:pt x="255" y="72"/>
                  </a:cubicBezTo>
                  <a:cubicBezTo>
                    <a:pt x="269" y="30"/>
                    <a:pt x="280" y="21"/>
                    <a:pt x="280" y="21"/>
                  </a:cubicBezTo>
                  <a:cubicBezTo>
                    <a:pt x="243" y="0"/>
                    <a:pt x="243" y="0"/>
                    <a:pt x="243" y="0"/>
                  </a:cubicBezTo>
                  <a:lnTo>
                    <a:pt x="240" y="21"/>
                  </a:lnTo>
                  <a:close/>
                </a:path>
              </a:pathLst>
            </a:custGeom>
            <a:solidFill>
              <a:srgbClr val="FFC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7" name="ïṧlîḑé">
              <a:extLst>
                <a:ext uri="{FF2B5EF4-FFF2-40B4-BE49-F238E27FC236}">
                  <a16:creationId xmlns:a16="http://schemas.microsoft.com/office/drawing/2014/main" id="{A159798E-7F37-484F-B2CA-E53F47F84BE8}"/>
                </a:ext>
              </a:extLst>
            </p:cNvPr>
            <p:cNvGrpSpPr/>
            <p:nvPr/>
          </p:nvGrpSpPr>
          <p:grpSpPr>
            <a:xfrm>
              <a:off x="5922827" y="1796810"/>
              <a:ext cx="1756954" cy="4787208"/>
              <a:chOff x="5922826" y="1796809"/>
              <a:chExt cx="1756953" cy="4787208"/>
            </a:xfrm>
          </p:grpSpPr>
          <p:sp>
            <p:nvSpPr>
              <p:cNvPr id="131" name="ïSḷîḑè">
                <a:extLst>
                  <a:ext uri="{FF2B5EF4-FFF2-40B4-BE49-F238E27FC236}">
                    <a16:creationId xmlns:a16="http://schemas.microsoft.com/office/drawing/2014/main" id="{97A48376-D85F-4F88-9ACF-B3C2CFC5FE6D}"/>
                  </a:ext>
                </a:extLst>
              </p:cNvPr>
              <p:cNvSpPr/>
              <p:nvPr/>
            </p:nvSpPr>
            <p:spPr bwMode="auto">
              <a:xfrm>
                <a:off x="6141959" y="6071843"/>
                <a:ext cx="1475581" cy="512174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íŝḻïďe">
                <a:extLst>
                  <a:ext uri="{FF2B5EF4-FFF2-40B4-BE49-F238E27FC236}">
                    <a16:creationId xmlns:a16="http://schemas.microsoft.com/office/drawing/2014/main" id="{C1A933A8-C289-47B7-91E6-7A8686F58271}"/>
                  </a:ext>
                </a:extLst>
              </p:cNvPr>
              <p:cNvSpPr/>
              <p:nvPr/>
            </p:nvSpPr>
            <p:spPr bwMode="auto">
              <a:xfrm>
                <a:off x="6174375" y="4530134"/>
                <a:ext cx="443452" cy="815589"/>
              </a:xfrm>
              <a:custGeom>
                <a:avLst/>
                <a:gdLst>
                  <a:gd name="T0" fmla="*/ 123 w 165"/>
                  <a:gd name="T1" fmla="*/ 0 h 303"/>
                  <a:gd name="T2" fmla="*/ 62 w 165"/>
                  <a:gd name="T3" fmla="*/ 60 h 303"/>
                  <a:gd name="T4" fmla="*/ 49 w 165"/>
                  <a:gd name="T5" fmla="*/ 286 h 303"/>
                  <a:gd name="T6" fmla="*/ 139 w 165"/>
                  <a:gd name="T7" fmla="*/ 264 h 303"/>
                  <a:gd name="T8" fmla="*/ 153 w 165"/>
                  <a:gd name="T9" fmla="*/ 173 h 303"/>
                  <a:gd name="T10" fmla="*/ 165 w 165"/>
                  <a:gd name="T11" fmla="*/ 110 h 303"/>
                  <a:gd name="T12" fmla="*/ 123 w 165"/>
                  <a:gd name="T13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303">
                    <a:moveTo>
                      <a:pt x="123" y="0"/>
                    </a:moveTo>
                    <a:cubicBezTo>
                      <a:pt x="123" y="0"/>
                      <a:pt x="88" y="20"/>
                      <a:pt x="62" y="60"/>
                    </a:cubicBezTo>
                    <a:cubicBezTo>
                      <a:pt x="37" y="100"/>
                      <a:pt x="0" y="268"/>
                      <a:pt x="49" y="286"/>
                    </a:cubicBezTo>
                    <a:cubicBezTo>
                      <a:pt x="98" y="303"/>
                      <a:pt x="139" y="264"/>
                      <a:pt x="139" y="264"/>
                    </a:cubicBezTo>
                    <a:cubicBezTo>
                      <a:pt x="153" y="173"/>
                      <a:pt x="153" y="173"/>
                      <a:pt x="153" y="173"/>
                    </a:cubicBezTo>
                    <a:cubicBezTo>
                      <a:pt x="165" y="110"/>
                      <a:pt x="165" y="110"/>
                      <a:pt x="165" y="110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294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išliḋé">
                <a:extLst>
                  <a:ext uri="{FF2B5EF4-FFF2-40B4-BE49-F238E27FC236}">
                    <a16:creationId xmlns:a16="http://schemas.microsoft.com/office/drawing/2014/main" id="{92EEA3DE-5ACD-4FB0-81CA-888469F7199E}"/>
                  </a:ext>
                </a:extLst>
              </p:cNvPr>
              <p:cNvSpPr/>
              <p:nvPr/>
            </p:nvSpPr>
            <p:spPr bwMode="auto">
              <a:xfrm>
                <a:off x="6470010" y="5658214"/>
                <a:ext cx="189310" cy="363060"/>
              </a:xfrm>
              <a:custGeom>
                <a:avLst/>
                <a:gdLst>
                  <a:gd name="T0" fmla="*/ 70 w 70"/>
                  <a:gd name="T1" fmla="*/ 8 h 135"/>
                  <a:gd name="T2" fmla="*/ 12 w 70"/>
                  <a:gd name="T3" fmla="*/ 0 h 135"/>
                  <a:gd name="T4" fmla="*/ 0 w 70"/>
                  <a:gd name="T5" fmla="*/ 123 h 135"/>
                  <a:gd name="T6" fmla="*/ 53 w 70"/>
                  <a:gd name="T7" fmla="*/ 131 h 135"/>
                  <a:gd name="T8" fmla="*/ 70 w 70"/>
                  <a:gd name="T9" fmla="*/ 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5">
                    <a:moveTo>
                      <a:pt x="70" y="8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29" y="135"/>
                      <a:pt x="53" y="131"/>
                    </a:cubicBezTo>
                    <a:lnTo>
                      <a:pt x="70" y="8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íślïḍe">
                <a:extLst>
                  <a:ext uri="{FF2B5EF4-FFF2-40B4-BE49-F238E27FC236}">
                    <a16:creationId xmlns:a16="http://schemas.microsoft.com/office/drawing/2014/main" id="{6E446B2E-9404-4059-B5DE-743068714061}"/>
                  </a:ext>
                </a:extLst>
              </p:cNvPr>
              <p:cNvSpPr/>
              <p:nvPr/>
            </p:nvSpPr>
            <p:spPr bwMode="auto">
              <a:xfrm>
                <a:off x="7132595" y="5660807"/>
                <a:ext cx="172454" cy="392883"/>
              </a:xfrm>
              <a:custGeom>
                <a:avLst/>
                <a:gdLst>
                  <a:gd name="T0" fmla="*/ 0 w 64"/>
                  <a:gd name="T1" fmla="*/ 15 h 146"/>
                  <a:gd name="T2" fmla="*/ 12 w 64"/>
                  <a:gd name="T3" fmla="*/ 128 h 146"/>
                  <a:gd name="T4" fmla="*/ 64 w 64"/>
                  <a:gd name="T5" fmla="*/ 125 h 146"/>
                  <a:gd name="T6" fmla="*/ 53 w 64"/>
                  <a:gd name="T7" fmla="*/ 8 h 146"/>
                  <a:gd name="T8" fmla="*/ 0 w 64"/>
                  <a:gd name="T9" fmla="*/ 1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46">
                    <a:moveTo>
                      <a:pt x="0" y="15"/>
                    </a:moveTo>
                    <a:cubicBezTo>
                      <a:pt x="12" y="128"/>
                      <a:pt x="12" y="128"/>
                      <a:pt x="12" y="128"/>
                    </a:cubicBezTo>
                    <a:cubicBezTo>
                      <a:pt x="12" y="128"/>
                      <a:pt x="44" y="146"/>
                      <a:pt x="64" y="125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13" y="0"/>
                      <a:pt x="0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ï$ḷîḑe">
                <a:extLst>
                  <a:ext uri="{FF2B5EF4-FFF2-40B4-BE49-F238E27FC236}">
                    <a16:creationId xmlns:a16="http://schemas.microsoft.com/office/drawing/2014/main" id="{44EA8CB0-EBBF-4F2E-B5FA-0DE59C7B8864}"/>
                  </a:ext>
                </a:extLst>
              </p:cNvPr>
              <p:cNvSpPr/>
              <p:nvPr/>
            </p:nvSpPr>
            <p:spPr bwMode="auto">
              <a:xfrm>
                <a:off x="6381838" y="4950246"/>
                <a:ext cx="1025645" cy="775393"/>
              </a:xfrm>
              <a:custGeom>
                <a:avLst/>
                <a:gdLst>
                  <a:gd name="T0" fmla="*/ 33 w 381"/>
                  <a:gd name="T1" fmla="*/ 11 h 288"/>
                  <a:gd name="T2" fmla="*/ 0 w 381"/>
                  <a:gd name="T3" fmla="*/ 238 h 288"/>
                  <a:gd name="T4" fmla="*/ 78 w 381"/>
                  <a:gd name="T5" fmla="*/ 276 h 288"/>
                  <a:gd name="T6" fmla="*/ 161 w 381"/>
                  <a:gd name="T7" fmla="*/ 251 h 288"/>
                  <a:gd name="T8" fmla="*/ 182 w 381"/>
                  <a:gd name="T9" fmla="*/ 91 h 288"/>
                  <a:gd name="T10" fmla="*/ 206 w 381"/>
                  <a:gd name="T11" fmla="*/ 249 h 288"/>
                  <a:gd name="T12" fmla="*/ 305 w 381"/>
                  <a:gd name="T13" fmla="*/ 277 h 288"/>
                  <a:gd name="T14" fmla="*/ 369 w 381"/>
                  <a:gd name="T15" fmla="*/ 227 h 288"/>
                  <a:gd name="T16" fmla="*/ 337 w 381"/>
                  <a:gd name="T17" fmla="*/ 26 h 288"/>
                  <a:gd name="T18" fmla="*/ 222 w 381"/>
                  <a:gd name="T19" fmla="*/ 0 h 288"/>
                  <a:gd name="T20" fmla="*/ 149 w 381"/>
                  <a:gd name="T21" fmla="*/ 0 h 288"/>
                  <a:gd name="T22" fmla="*/ 33 w 381"/>
                  <a:gd name="T23" fmla="*/ 1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1" h="288">
                    <a:moveTo>
                      <a:pt x="33" y="11"/>
                    </a:move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17" y="268"/>
                      <a:pt x="78" y="276"/>
                    </a:cubicBezTo>
                    <a:cubicBezTo>
                      <a:pt x="139" y="284"/>
                      <a:pt x="161" y="251"/>
                      <a:pt x="161" y="251"/>
                    </a:cubicBezTo>
                    <a:cubicBezTo>
                      <a:pt x="182" y="91"/>
                      <a:pt x="182" y="91"/>
                      <a:pt x="182" y="91"/>
                    </a:cubicBezTo>
                    <a:cubicBezTo>
                      <a:pt x="206" y="249"/>
                      <a:pt x="206" y="249"/>
                      <a:pt x="206" y="249"/>
                    </a:cubicBezTo>
                    <a:cubicBezTo>
                      <a:pt x="206" y="249"/>
                      <a:pt x="231" y="288"/>
                      <a:pt x="305" y="277"/>
                    </a:cubicBezTo>
                    <a:cubicBezTo>
                      <a:pt x="381" y="266"/>
                      <a:pt x="369" y="227"/>
                      <a:pt x="369" y="227"/>
                    </a:cubicBezTo>
                    <a:cubicBezTo>
                      <a:pt x="337" y="26"/>
                      <a:pt x="337" y="26"/>
                      <a:pt x="337" y="26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AC6C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iṧlîḑê">
                <a:extLst>
                  <a:ext uri="{FF2B5EF4-FFF2-40B4-BE49-F238E27FC236}">
                    <a16:creationId xmlns:a16="http://schemas.microsoft.com/office/drawing/2014/main" id="{EC14E07E-B0D1-4F1F-854D-D890FE2556A3}"/>
                  </a:ext>
                </a:extLst>
              </p:cNvPr>
              <p:cNvSpPr/>
              <p:nvPr/>
            </p:nvSpPr>
            <p:spPr bwMode="auto">
              <a:xfrm>
                <a:off x="6152332" y="4307111"/>
                <a:ext cx="369544" cy="1156606"/>
              </a:xfrm>
              <a:custGeom>
                <a:avLst/>
                <a:gdLst>
                  <a:gd name="T0" fmla="*/ 66 w 137"/>
                  <a:gd name="T1" fmla="*/ 6 h 430"/>
                  <a:gd name="T2" fmla="*/ 25 w 137"/>
                  <a:gd name="T3" fmla="*/ 268 h 430"/>
                  <a:gd name="T4" fmla="*/ 12 w 137"/>
                  <a:gd name="T5" fmla="*/ 390 h 430"/>
                  <a:gd name="T6" fmla="*/ 38 w 137"/>
                  <a:gd name="T7" fmla="*/ 402 h 430"/>
                  <a:gd name="T8" fmla="*/ 50 w 137"/>
                  <a:gd name="T9" fmla="*/ 410 h 430"/>
                  <a:gd name="T10" fmla="*/ 59 w 137"/>
                  <a:gd name="T11" fmla="*/ 402 h 430"/>
                  <a:gd name="T12" fmla="*/ 73 w 137"/>
                  <a:gd name="T13" fmla="*/ 406 h 430"/>
                  <a:gd name="T14" fmla="*/ 82 w 137"/>
                  <a:gd name="T15" fmla="*/ 394 h 430"/>
                  <a:gd name="T16" fmla="*/ 97 w 137"/>
                  <a:gd name="T17" fmla="*/ 395 h 430"/>
                  <a:gd name="T18" fmla="*/ 97 w 137"/>
                  <a:gd name="T19" fmla="*/ 369 h 430"/>
                  <a:gd name="T20" fmla="*/ 89 w 137"/>
                  <a:gd name="T21" fmla="*/ 343 h 430"/>
                  <a:gd name="T22" fmla="*/ 89 w 137"/>
                  <a:gd name="T23" fmla="*/ 268 h 430"/>
                  <a:gd name="T24" fmla="*/ 77 w 137"/>
                  <a:gd name="T25" fmla="*/ 239 h 430"/>
                  <a:gd name="T26" fmla="*/ 120 w 137"/>
                  <a:gd name="T27" fmla="*/ 30 h 430"/>
                  <a:gd name="T28" fmla="*/ 106 w 137"/>
                  <a:gd name="T29" fmla="*/ 7 h 430"/>
                  <a:gd name="T30" fmla="*/ 85 w 137"/>
                  <a:gd name="T31" fmla="*/ 3 h 430"/>
                  <a:gd name="T32" fmla="*/ 66 w 137"/>
                  <a:gd name="T33" fmla="*/ 6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430">
                    <a:moveTo>
                      <a:pt x="66" y="6"/>
                    </a:moveTo>
                    <a:cubicBezTo>
                      <a:pt x="66" y="6"/>
                      <a:pt x="28" y="176"/>
                      <a:pt x="25" y="268"/>
                    </a:cubicBezTo>
                    <a:cubicBezTo>
                      <a:pt x="25" y="268"/>
                      <a:pt x="0" y="351"/>
                      <a:pt x="12" y="390"/>
                    </a:cubicBezTo>
                    <a:cubicBezTo>
                      <a:pt x="23" y="430"/>
                      <a:pt x="38" y="402"/>
                      <a:pt x="38" y="402"/>
                    </a:cubicBezTo>
                    <a:cubicBezTo>
                      <a:pt x="38" y="402"/>
                      <a:pt x="43" y="410"/>
                      <a:pt x="50" y="410"/>
                    </a:cubicBezTo>
                    <a:cubicBezTo>
                      <a:pt x="57" y="409"/>
                      <a:pt x="59" y="402"/>
                      <a:pt x="59" y="402"/>
                    </a:cubicBezTo>
                    <a:cubicBezTo>
                      <a:pt x="59" y="402"/>
                      <a:pt x="64" y="410"/>
                      <a:pt x="73" y="406"/>
                    </a:cubicBezTo>
                    <a:cubicBezTo>
                      <a:pt x="82" y="403"/>
                      <a:pt x="82" y="394"/>
                      <a:pt x="82" y="394"/>
                    </a:cubicBezTo>
                    <a:cubicBezTo>
                      <a:pt x="82" y="394"/>
                      <a:pt x="92" y="398"/>
                      <a:pt x="97" y="395"/>
                    </a:cubicBezTo>
                    <a:cubicBezTo>
                      <a:pt x="102" y="392"/>
                      <a:pt x="101" y="378"/>
                      <a:pt x="97" y="369"/>
                    </a:cubicBezTo>
                    <a:cubicBezTo>
                      <a:pt x="93" y="361"/>
                      <a:pt x="89" y="347"/>
                      <a:pt x="89" y="343"/>
                    </a:cubicBezTo>
                    <a:cubicBezTo>
                      <a:pt x="89" y="339"/>
                      <a:pt x="99" y="286"/>
                      <a:pt x="89" y="268"/>
                    </a:cubicBezTo>
                    <a:cubicBezTo>
                      <a:pt x="80" y="250"/>
                      <a:pt x="76" y="246"/>
                      <a:pt x="77" y="239"/>
                    </a:cubicBezTo>
                    <a:cubicBezTo>
                      <a:pt x="77" y="232"/>
                      <a:pt x="104" y="59"/>
                      <a:pt x="120" y="30"/>
                    </a:cubicBezTo>
                    <a:cubicBezTo>
                      <a:pt x="137" y="0"/>
                      <a:pt x="106" y="7"/>
                      <a:pt x="106" y="7"/>
                    </a:cubicBezTo>
                    <a:cubicBezTo>
                      <a:pt x="85" y="3"/>
                      <a:pt x="85" y="3"/>
                      <a:pt x="85" y="3"/>
                    </a:cubicBez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iṣľíďê">
                <a:extLst>
                  <a:ext uri="{FF2B5EF4-FFF2-40B4-BE49-F238E27FC236}">
                    <a16:creationId xmlns:a16="http://schemas.microsoft.com/office/drawing/2014/main" id="{58A3337F-D30B-457C-B230-54A66E64ACDA}"/>
                  </a:ext>
                </a:extLst>
              </p:cNvPr>
              <p:cNvSpPr/>
              <p:nvPr/>
            </p:nvSpPr>
            <p:spPr bwMode="auto">
              <a:xfrm>
                <a:off x="7192241" y="4314891"/>
                <a:ext cx="377323" cy="1065841"/>
              </a:xfrm>
              <a:custGeom>
                <a:avLst/>
                <a:gdLst>
                  <a:gd name="T0" fmla="*/ 88 w 140"/>
                  <a:gd name="T1" fmla="*/ 300 h 396"/>
                  <a:gd name="T2" fmla="*/ 132 w 140"/>
                  <a:gd name="T3" fmla="*/ 181 h 396"/>
                  <a:gd name="T4" fmla="*/ 98 w 140"/>
                  <a:gd name="T5" fmla="*/ 14 h 396"/>
                  <a:gd name="T6" fmla="*/ 51 w 140"/>
                  <a:gd name="T7" fmla="*/ 0 h 396"/>
                  <a:gd name="T8" fmla="*/ 46 w 140"/>
                  <a:gd name="T9" fmla="*/ 25 h 396"/>
                  <a:gd name="T10" fmla="*/ 79 w 140"/>
                  <a:gd name="T11" fmla="*/ 164 h 396"/>
                  <a:gd name="T12" fmla="*/ 49 w 140"/>
                  <a:gd name="T13" fmla="*/ 271 h 396"/>
                  <a:gd name="T14" fmla="*/ 38 w 140"/>
                  <a:gd name="T15" fmla="*/ 271 h 396"/>
                  <a:gd name="T16" fmla="*/ 10 w 140"/>
                  <a:gd name="T17" fmla="*/ 312 h 396"/>
                  <a:gd name="T18" fmla="*/ 20 w 140"/>
                  <a:gd name="T19" fmla="*/ 340 h 396"/>
                  <a:gd name="T20" fmla="*/ 28 w 140"/>
                  <a:gd name="T21" fmla="*/ 366 h 396"/>
                  <a:gd name="T22" fmla="*/ 43 w 140"/>
                  <a:gd name="T23" fmla="*/ 386 h 396"/>
                  <a:gd name="T24" fmla="*/ 56 w 140"/>
                  <a:gd name="T25" fmla="*/ 395 h 396"/>
                  <a:gd name="T26" fmla="*/ 76 w 140"/>
                  <a:gd name="T27" fmla="*/ 34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" h="396">
                    <a:moveTo>
                      <a:pt x="88" y="300"/>
                    </a:moveTo>
                    <a:cubicBezTo>
                      <a:pt x="88" y="300"/>
                      <a:pt x="124" y="254"/>
                      <a:pt x="132" y="181"/>
                    </a:cubicBezTo>
                    <a:cubicBezTo>
                      <a:pt x="140" y="109"/>
                      <a:pt x="96" y="15"/>
                      <a:pt x="98" y="14"/>
                    </a:cubicBezTo>
                    <a:cubicBezTo>
                      <a:pt x="99" y="13"/>
                      <a:pt x="51" y="0"/>
                      <a:pt x="51" y="0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72" y="103"/>
                      <a:pt x="79" y="164"/>
                    </a:cubicBezTo>
                    <a:cubicBezTo>
                      <a:pt x="85" y="225"/>
                      <a:pt x="49" y="271"/>
                      <a:pt x="49" y="271"/>
                    </a:cubicBezTo>
                    <a:cubicBezTo>
                      <a:pt x="38" y="271"/>
                      <a:pt x="38" y="271"/>
                      <a:pt x="38" y="271"/>
                    </a:cubicBezTo>
                    <a:cubicBezTo>
                      <a:pt x="38" y="271"/>
                      <a:pt x="19" y="282"/>
                      <a:pt x="10" y="312"/>
                    </a:cubicBezTo>
                    <a:cubicBezTo>
                      <a:pt x="0" y="342"/>
                      <a:pt x="11" y="345"/>
                      <a:pt x="20" y="340"/>
                    </a:cubicBezTo>
                    <a:cubicBezTo>
                      <a:pt x="20" y="340"/>
                      <a:pt x="14" y="371"/>
                      <a:pt x="28" y="366"/>
                    </a:cubicBezTo>
                    <a:cubicBezTo>
                      <a:pt x="28" y="366"/>
                      <a:pt x="30" y="386"/>
                      <a:pt x="43" y="386"/>
                    </a:cubicBezTo>
                    <a:cubicBezTo>
                      <a:pt x="43" y="386"/>
                      <a:pt x="47" y="396"/>
                      <a:pt x="56" y="395"/>
                    </a:cubicBezTo>
                    <a:cubicBezTo>
                      <a:pt x="65" y="395"/>
                      <a:pt x="77" y="379"/>
                      <a:pt x="76" y="346"/>
                    </a:cubicBezTo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îṡḷïḋê">
                <a:extLst>
                  <a:ext uri="{FF2B5EF4-FFF2-40B4-BE49-F238E27FC236}">
                    <a16:creationId xmlns:a16="http://schemas.microsoft.com/office/drawing/2014/main" id="{3F553D90-9CF5-43AA-BD9E-8300E7BF17AE}"/>
                  </a:ext>
                </a:extLst>
              </p:cNvPr>
              <p:cNvSpPr/>
              <p:nvPr/>
            </p:nvSpPr>
            <p:spPr bwMode="auto">
              <a:xfrm>
                <a:off x="6305336" y="3739181"/>
                <a:ext cx="1226625" cy="1509293"/>
              </a:xfrm>
              <a:custGeom>
                <a:avLst/>
                <a:gdLst>
                  <a:gd name="T0" fmla="*/ 337 w 455"/>
                  <a:gd name="T1" fmla="*/ 199 h 561"/>
                  <a:gd name="T2" fmla="*/ 370 w 455"/>
                  <a:gd name="T3" fmla="*/ 480 h 561"/>
                  <a:gd name="T4" fmla="*/ 48 w 455"/>
                  <a:gd name="T5" fmla="*/ 460 h 561"/>
                  <a:gd name="T6" fmla="*/ 67 w 455"/>
                  <a:gd name="T7" fmla="*/ 241 h 561"/>
                  <a:gd name="T8" fmla="*/ 0 w 455"/>
                  <a:gd name="T9" fmla="*/ 206 h 561"/>
                  <a:gd name="T10" fmla="*/ 51 w 455"/>
                  <a:gd name="T11" fmla="*/ 49 h 561"/>
                  <a:gd name="T12" fmla="*/ 179 w 455"/>
                  <a:gd name="T13" fmla="*/ 0 h 561"/>
                  <a:gd name="T14" fmla="*/ 259 w 455"/>
                  <a:gd name="T15" fmla="*/ 0 h 561"/>
                  <a:gd name="T16" fmla="*/ 370 w 455"/>
                  <a:gd name="T17" fmla="*/ 44 h 561"/>
                  <a:gd name="T18" fmla="*/ 455 w 455"/>
                  <a:gd name="T19" fmla="*/ 191 h 561"/>
                  <a:gd name="T20" fmla="*/ 354 w 455"/>
                  <a:gd name="T21" fmla="*/ 236 h 561"/>
                  <a:gd name="T22" fmla="*/ 337 w 455"/>
                  <a:gd name="T23" fmla="*/ 19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561">
                    <a:moveTo>
                      <a:pt x="337" y="199"/>
                    </a:moveTo>
                    <a:cubicBezTo>
                      <a:pt x="370" y="480"/>
                      <a:pt x="370" y="480"/>
                      <a:pt x="370" y="480"/>
                    </a:cubicBezTo>
                    <a:cubicBezTo>
                      <a:pt x="370" y="480"/>
                      <a:pt x="212" y="561"/>
                      <a:pt x="48" y="460"/>
                    </a:cubicBezTo>
                    <a:cubicBezTo>
                      <a:pt x="48" y="460"/>
                      <a:pt x="66" y="294"/>
                      <a:pt x="67" y="241"/>
                    </a:cubicBezTo>
                    <a:cubicBezTo>
                      <a:pt x="67" y="241"/>
                      <a:pt x="23" y="239"/>
                      <a:pt x="0" y="206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259" y="0"/>
                      <a:pt x="259" y="0"/>
                      <a:pt x="259" y="0"/>
                    </a:cubicBezTo>
                    <a:cubicBezTo>
                      <a:pt x="370" y="44"/>
                      <a:pt x="370" y="44"/>
                      <a:pt x="370" y="44"/>
                    </a:cubicBezTo>
                    <a:cubicBezTo>
                      <a:pt x="370" y="44"/>
                      <a:pt x="446" y="176"/>
                      <a:pt x="455" y="191"/>
                    </a:cubicBezTo>
                    <a:cubicBezTo>
                      <a:pt x="455" y="191"/>
                      <a:pt x="443" y="252"/>
                      <a:pt x="354" y="236"/>
                    </a:cubicBezTo>
                    <a:lnTo>
                      <a:pt x="337" y="199"/>
                    </a:lnTo>
                    <a:close/>
                  </a:path>
                </a:pathLst>
              </a:custGeom>
              <a:solidFill>
                <a:srgbClr val="699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iṩlîḋé">
                <a:extLst>
                  <a:ext uri="{FF2B5EF4-FFF2-40B4-BE49-F238E27FC236}">
                    <a16:creationId xmlns:a16="http://schemas.microsoft.com/office/drawing/2014/main" id="{9AA7E655-7F6D-49D1-B641-12283154CC6D}"/>
                  </a:ext>
                </a:extLst>
              </p:cNvPr>
              <p:cNvSpPr/>
              <p:nvPr/>
            </p:nvSpPr>
            <p:spPr bwMode="auto">
              <a:xfrm>
                <a:off x="6787688" y="3645823"/>
                <a:ext cx="215243" cy="158191"/>
              </a:xfrm>
              <a:custGeom>
                <a:avLst/>
                <a:gdLst>
                  <a:gd name="T0" fmla="*/ 0 w 80"/>
                  <a:gd name="T1" fmla="*/ 0 h 59"/>
                  <a:gd name="T2" fmla="*/ 0 w 80"/>
                  <a:gd name="T3" fmla="*/ 35 h 59"/>
                  <a:gd name="T4" fmla="*/ 80 w 80"/>
                  <a:gd name="T5" fmla="*/ 35 h 59"/>
                  <a:gd name="T6" fmla="*/ 80 w 80"/>
                  <a:gd name="T7" fmla="*/ 0 h 59"/>
                  <a:gd name="T8" fmla="*/ 15 w 80"/>
                  <a:gd name="T9" fmla="*/ 0 h 59"/>
                  <a:gd name="T10" fmla="*/ 0 w 80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59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8" y="59"/>
                      <a:pt x="80" y="3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işḷïḓè">
                <a:extLst>
                  <a:ext uri="{FF2B5EF4-FFF2-40B4-BE49-F238E27FC236}">
                    <a16:creationId xmlns:a16="http://schemas.microsoft.com/office/drawing/2014/main" id="{C59EF571-1C6B-4824-A703-9B64073AE295}"/>
                  </a:ext>
                </a:extLst>
              </p:cNvPr>
              <p:cNvSpPr/>
              <p:nvPr/>
            </p:nvSpPr>
            <p:spPr bwMode="auto">
              <a:xfrm>
                <a:off x="7480096" y="2810784"/>
                <a:ext cx="199683" cy="379917"/>
              </a:xfrm>
              <a:custGeom>
                <a:avLst/>
                <a:gdLst>
                  <a:gd name="T0" fmla="*/ 19 w 74"/>
                  <a:gd name="T1" fmla="*/ 71 h 141"/>
                  <a:gd name="T2" fmla="*/ 44 w 74"/>
                  <a:gd name="T3" fmla="*/ 4 h 141"/>
                  <a:gd name="T4" fmla="*/ 0 w 74"/>
                  <a:gd name="T5" fmla="*/ 141 h 141"/>
                  <a:gd name="T6" fmla="*/ 19 w 74"/>
                  <a:gd name="T7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41">
                    <a:moveTo>
                      <a:pt x="19" y="71"/>
                    </a:moveTo>
                    <a:cubicBezTo>
                      <a:pt x="19" y="71"/>
                      <a:pt x="14" y="7"/>
                      <a:pt x="44" y="4"/>
                    </a:cubicBezTo>
                    <a:cubicBezTo>
                      <a:pt x="74" y="0"/>
                      <a:pt x="66" y="131"/>
                      <a:pt x="0" y="141"/>
                    </a:cubicBezTo>
                    <a:lnTo>
                      <a:pt x="19" y="71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îŝ1ïḓe">
                <a:extLst>
                  <a:ext uri="{FF2B5EF4-FFF2-40B4-BE49-F238E27FC236}">
                    <a16:creationId xmlns:a16="http://schemas.microsoft.com/office/drawing/2014/main" id="{D1C95882-A6FB-4E03-9E55-01B8E59CBBC4}"/>
                  </a:ext>
                </a:extLst>
              </p:cNvPr>
              <p:cNvSpPr/>
              <p:nvPr/>
            </p:nvSpPr>
            <p:spPr bwMode="auto">
              <a:xfrm>
                <a:off x="6192528" y="2854870"/>
                <a:ext cx="94655" cy="298228"/>
              </a:xfrm>
              <a:custGeom>
                <a:avLst/>
                <a:gdLst>
                  <a:gd name="T0" fmla="*/ 16 w 35"/>
                  <a:gd name="T1" fmla="*/ 0 h 111"/>
                  <a:gd name="T2" fmla="*/ 2 w 35"/>
                  <a:gd name="T3" fmla="*/ 45 h 111"/>
                  <a:gd name="T4" fmla="*/ 35 w 35"/>
                  <a:gd name="T5" fmla="*/ 111 h 111"/>
                  <a:gd name="T6" fmla="*/ 35 w 35"/>
                  <a:gd name="T7" fmla="*/ 77 h 111"/>
                  <a:gd name="T8" fmla="*/ 31 w 35"/>
                  <a:gd name="T9" fmla="*/ 31 h 111"/>
                  <a:gd name="T10" fmla="*/ 16 w 35"/>
                  <a:gd name="T1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11">
                    <a:moveTo>
                      <a:pt x="16" y="0"/>
                    </a:moveTo>
                    <a:cubicBezTo>
                      <a:pt x="16" y="0"/>
                      <a:pt x="0" y="4"/>
                      <a:pt x="2" y="45"/>
                    </a:cubicBezTo>
                    <a:cubicBezTo>
                      <a:pt x="5" y="86"/>
                      <a:pt x="35" y="111"/>
                      <a:pt x="35" y="111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2" y="34"/>
                      <a:pt x="31" y="31"/>
                    </a:cubicBezTo>
                    <a:cubicBezTo>
                      <a:pt x="30" y="28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ïślíḓé">
                <a:extLst>
                  <a:ext uri="{FF2B5EF4-FFF2-40B4-BE49-F238E27FC236}">
                    <a16:creationId xmlns:a16="http://schemas.microsoft.com/office/drawing/2014/main" id="{FB3445EC-1D09-401F-AB6B-41A530E8D998}"/>
                  </a:ext>
                </a:extLst>
              </p:cNvPr>
              <p:cNvSpPr/>
              <p:nvPr/>
            </p:nvSpPr>
            <p:spPr bwMode="auto">
              <a:xfrm>
                <a:off x="6232724" y="2324543"/>
                <a:ext cx="1317390" cy="1349806"/>
              </a:xfrm>
              <a:custGeom>
                <a:avLst/>
                <a:gdLst>
                  <a:gd name="T0" fmla="*/ 0 w 489"/>
                  <a:gd name="T1" fmla="*/ 185 h 502"/>
                  <a:gd name="T2" fmla="*/ 251 w 489"/>
                  <a:gd name="T3" fmla="*/ 502 h 502"/>
                  <a:gd name="T4" fmla="*/ 489 w 489"/>
                  <a:gd name="T5" fmla="*/ 206 h 502"/>
                  <a:gd name="T6" fmla="*/ 457 w 489"/>
                  <a:gd name="T7" fmla="*/ 44 h 502"/>
                  <a:gd name="T8" fmla="*/ 388 w 489"/>
                  <a:gd name="T9" fmla="*/ 2 h 502"/>
                  <a:gd name="T10" fmla="*/ 196 w 489"/>
                  <a:gd name="T11" fmla="*/ 2 h 502"/>
                  <a:gd name="T12" fmla="*/ 82 w 489"/>
                  <a:gd name="T13" fmla="*/ 19 h 502"/>
                  <a:gd name="T14" fmla="*/ 41 w 489"/>
                  <a:gd name="T15" fmla="*/ 31 h 502"/>
                  <a:gd name="T16" fmla="*/ 0 w 489"/>
                  <a:gd name="T17" fmla="*/ 185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9" h="502">
                    <a:moveTo>
                      <a:pt x="0" y="185"/>
                    </a:moveTo>
                    <a:cubicBezTo>
                      <a:pt x="0" y="185"/>
                      <a:pt x="0" y="502"/>
                      <a:pt x="251" y="502"/>
                    </a:cubicBezTo>
                    <a:cubicBezTo>
                      <a:pt x="465" y="502"/>
                      <a:pt x="489" y="206"/>
                      <a:pt x="489" y="206"/>
                    </a:cubicBezTo>
                    <a:cubicBezTo>
                      <a:pt x="489" y="206"/>
                      <a:pt x="457" y="51"/>
                      <a:pt x="457" y="44"/>
                    </a:cubicBezTo>
                    <a:cubicBezTo>
                      <a:pt x="457" y="37"/>
                      <a:pt x="396" y="4"/>
                      <a:pt x="388" y="2"/>
                    </a:cubicBezTo>
                    <a:cubicBezTo>
                      <a:pt x="381" y="0"/>
                      <a:pt x="205" y="3"/>
                      <a:pt x="196" y="2"/>
                    </a:cubicBezTo>
                    <a:cubicBezTo>
                      <a:pt x="188" y="1"/>
                      <a:pt x="96" y="19"/>
                      <a:pt x="82" y="19"/>
                    </a:cubicBezTo>
                    <a:cubicBezTo>
                      <a:pt x="68" y="19"/>
                      <a:pt x="44" y="26"/>
                      <a:pt x="41" y="31"/>
                    </a:cubicBezTo>
                    <a:cubicBezTo>
                      <a:pt x="39" y="36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išlíḋe">
                <a:extLst>
                  <a:ext uri="{FF2B5EF4-FFF2-40B4-BE49-F238E27FC236}">
                    <a16:creationId xmlns:a16="http://schemas.microsoft.com/office/drawing/2014/main" id="{FBC0AB18-DCBA-49B6-A7E4-9F00485D53E6}"/>
                  </a:ext>
                </a:extLst>
              </p:cNvPr>
              <p:cNvSpPr/>
              <p:nvPr/>
            </p:nvSpPr>
            <p:spPr bwMode="auto">
              <a:xfrm>
                <a:off x="5922826" y="1796809"/>
                <a:ext cx="1742689" cy="1213659"/>
              </a:xfrm>
              <a:custGeom>
                <a:avLst/>
                <a:gdLst>
                  <a:gd name="T0" fmla="*/ 597 w 647"/>
                  <a:gd name="T1" fmla="*/ 448 h 451"/>
                  <a:gd name="T2" fmla="*/ 574 w 647"/>
                  <a:gd name="T3" fmla="*/ 448 h 451"/>
                  <a:gd name="T4" fmla="*/ 549 w 647"/>
                  <a:gd name="T5" fmla="*/ 359 h 451"/>
                  <a:gd name="T6" fmla="*/ 554 w 647"/>
                  <a:gd name="T7" fmla="*/ 345 h 451"/>
                  <a:gd name="T8" fmla="*/ 510 w 647"/>
                  <a:gd name="T9" fmla="*/ 249 h 451"/>
                  <a:gd name="T10" fmla="*/ 356 w 647"/>
                  <a:gd name="T11" fmla="*/ 277 h 451"/>
                  <a:gd name="T12" fmla="*/ 186 w 647"/>
                  <a:gd name="T13" fmla="*/ 252 h 451"/>
                  <a:gd name="T14" fmla="*/ 143 w 647"/>
                  <a:gd name="T15" fmla="*/ 325 h 451"/>
                  <a:gd name="T16" fmla="*/ 143 w 647"/>
                  <a:gd name="T17" fmla="*/ 360 h 451"/>
                  <a:gd name="T18" fmla="*/ 118 w 647"/>
                  <a:gd name="T19" fmla="*/ 413 h 451"/>
                  <a:gd name="T20" fmla="*/ 115 w 647"/>
                  <a:gd name="T21" fmla="*/ 271 h 451"/>
                  <a:gd name="T22" fmla="*/ 97 w 647"/>
                  <a:gd name="T23" fmla="*/ 256 h 451"/>
                  <a:gd name="T24" fmla="*/ 115 w 647"/>
                  <a:gd name="T25" fmla="*/ 253 h 451"/>
                  <a:gd name="T26" fmla="*/ 47 w 647"/>
                  <a:gd name="T27" fmla="*/ 197 h 451"/>
                  <a:gd name="T28" fmla="*/ 102 w 647"/>
                  <a:gd name="T29" fmla="*/ 188 h 451"/>
                  <a:gd name="T30" fmla="*/ 36 w 647"/>
                  <a:gd name="T31" fmla="*/ 138 h 451"/>
                  <a:gd name="T32" fmla="*/ 0 w 647"/>
                  <a:gd name="T33" fmla="*/ 98 h 451"/>
                  <a:gd name="T34" fmla="*/ 185 w 647"/>
                  <a:gd name="T35" fmla="*/ 80 h 451"/>
                  <a:gd name="T36" fmla="*/ 135 w 647"/>
                  <a:gd name="T37" fmla="*/ 19 h 451"/>
                  <a:gd name="T38" fmla="*/ 338 w 647"/>
                  <a:gd name="T39" fmla="*/ 63 h 451"/>
                  <a:gd name="T40" fmla="*/ 288 w 647"/>
                  <a:gd name="T41" fmla="*/ 0 h 451"/>
                  <a:gd name="T42" fmla="*/ 521 w 647"/>
                  <a:gd name="T43" fmla="*/ 129 h 451"/>
                  <a:gd name="T44" fmla="*/ 498 w 647"/>
                  <a:gd name="T45" fmla="*/ 55 h 451"/>
                  <a:gd name="T46" fmla="*/ 597 w 647"/>
                  <a:gd name="T47" fmla="*/ 213 h 451"/>
                  <a:gd name="T48" fmla="*/ 597 w 647"/>
                  <a:gd name="T49" fmla="*/ 448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7" h="451">
                    <a:moveTo>
                      <a:pt x="597" y="448"/>
                    </a:moveTo>
                    <a:cubicBezTo>
                      <a:pt x="597" y="448"/>
                      <a:pt x="585" y="451"/>
                      <a:pt x="574" y="448"/>
                    </a:cubicBezTo>
                    <a:cubicBezTo>
                      <a:pt x="549" y="359"/>
                      <a:pt x="549" y="359"/>
                      <a:pt x="549" y="359"/>
                    </a:cubicBezTo>
                    <a:cubicBezTo>
                      <a:pt x="554" y="345"/>
                      <a:pt x="554" y="345"/>
                      <a:pt x="554" y="345"/>
                    </a:cubicBezTo>
                    <a:cubicBezTo>
                      <a:pt x="554" y="345"/>
                      <a:pt x="540" y="271"/>
                      <a:pt x="510" y="249"/>
                    </a:cubicBezTo>
                    <a:cubicBezTo>
                      <a:pt x="510" y="249"/>
                      <a:pt x="444" y="280"/>
                      <a:pt x="356" y="277"/>
                    </a:cubicBezTo>
                    <a:cubicBezTo>
                      <a:pt x="268" y="275"/>
                      <a:pt x="186" y="252"/>
                      <a:pt x="186" y="252"/>
                    </a:cubicBezTo>
                    <a:cubicBezTo>
                      <a:pt x="186" y="252"/>
                      <a:pt x="164" y="261"/>
                      <a:pt x="143" y="325"/>
                    </a:cubicBezTo>
                    <a:cubicBezTo>
                      <a:pt x="143" y="360"/>
                      <a:pt x="143" y="360"/>
                      <a:pt x="143" y="360"/>
                    </a:cubicBezTo>
                    <a:cubicBezTo>
                      <a:pt x="143" y="360"/>
                      <a:pt x="121" y="397"/>
                      <a:pt x="118" y="413"/>
                    </a:cubicBezTo>
                    <a:cubicBezTo>
                      <a:pt x="118" y="413"/>
                      <a:pt x="98" y="369"/>
                      <a:pt x="115" y="271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115" y="253"/>
                      <a:pt x="115" y="253"/>
                      <a:pt x="115" y="253"/>
                    </a:cubicBezTo>
                    <a:cubicBezTo>
                      <a:pt x="47" y="197"/>
                      <a:pt x="47" y="197"/>
                      <a:pt x="47" y="197"/>
                    </a:cubicBezTo>
                    <a:cubicBezTo>
                      <a:pt x="102" y="188"/>
                      <a:pt x="102" y="188"/>
                      <a:pt x="102" y="188"/>
                    </a:cubicBezTo>
                    <a:cubicBezTo>
                      <a:pt x="102" y="188"/>
                      <a:pt x="50" y="158"/>
                      <a:pt x="36" y="138"/>
                    </a:cubicBezTo>
                    <a:cubicBezTo>
                      <a:pt x="21" y="118"/>
                      <a:pt x="0" y="98"/>
                      <a:pt x="0" y="98"/>
                    </a:cubicBezTo>
                    <a:cubicBezTo>
                      <a:pt x="0" y="98"/>
                      <a:pt x="172" y="84"/>
                      <a:pt x="185" y="80"/>
                    </a:cubicBezTo>
                    <a:cubicBezTo>
                      <a:pt x="185" y="80"/>
                      <a:pt x="152" y="47"/>
                      <a:pt x="135" y="19"/>
                    </a:cubicBezTo>
                    <a:cubicBezTo>
                      <a:pt x="135" y="19"/>
                      <a:pt x="310" y="54"/>
                      <a:pt x="338" y="63"/>
                    </a:cubicBezTo>
                    <a:cubicBezTo>
                      <a:pt x="338" y="63"/>
                      <a:pt x="302" y="9"/>
                      <a:pt x="288" y="0"/>
                    </a:cubicBezTo>
                    <a:cubicBezTo>
                      <a:pt x="288" y="0"/>
                      <a:pt x="431" y="55"/>
                      <a:pt x="521" y="129"/>
                    </a:cubicBezTo>
                    <a:cubicBezTo>
                      <a:pt x="521" y="129"/>
                      <a:pt x="504" y="72"/>
                      <a:pt x="498" y="55"/>
                    </a:cubicBezTo>
                    <a:cubicBezTo>
                      <a:pt x="498" y="55"/>
                      <a:pt x="582" y="171"/>
                      <a:pt x="597" y="213"/>
                    </a:cubicBezTo>
                    <a:cubicBezTo>
                      <a:pt x="597" y="213"/>
                      <a:pt x="647" y="349"/>
                      <a:pt x="597" y="448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íšḻïḓe">
                <a:extLst>
                  <a:ext uri="{FF2B5EF4-FFF2-40B4-BE49-F238E27FC236}">
                    <a16:creationId xmlns:a16="http://schemas.microsoft.com/office/drawing/2014/main" id="{97D86B61-1E98-4A50-A4E9-964A9B24B64A}"/>
                  </a:ext>
                </a:extLst>
              </p:cNvPr>
              <p:cNvSpPr/>
              <p:nvPr/>
            </p:nvSpPr>
            <p:spPr bwMode="auto">
              <a:xfrm>
                <a:off x="6534842" y="2910626"/>
                <a:ext cx="99842" cy="12447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ïṥļîḑé">
                <a:extLst>
                  <a:ext uri="{FF2B5EF4-FFF2-40B4-BE49-F238E27FC236}">
                    <a16:creationId xmlns:a16="http://schemas.microsoft.com/office/drawing/2014/main" id="{11E54B27-9028-4A07-AF64-F3EEE64B6A8E}"/>
                  </a:ext>
                </a:extLst>
              </p:cNvPr>
              <p:cNvSpPr/>
              <p:nvPr/>
            </p:nvSpPr>
            <p:spPr bwMode="auto">
              <a:xfrm>
                <a:off x="7075543" y="2910626"/>
                <a:ext cx="99842" cy="124478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iṩḻiḓe">
                <a:extLst>
                  <a:ext uri="{FF2B5EF4-FFF2-40B4-BE49-F238E27FC236}">
                    <a16:creationId xmlns:a16="http://schemas.microsoft.com/office/drawing/2014/main" id="{1DDA4CDB-64F7-4447-9146-2A6CB11D7043}"/>
                  </a:ext>
                </a:extLst>
              </p:cNvPr>
              <p:cNvSpPr/>
              <p:nvPr/>
            </p:nvSpPr>
            <p:spPr bwMode="auto">
              <a:xfrm>
                <a:off x="6497239" y="2712239"/>
                <a:ext cx="120588" cy="82985"/>
              </a:xfrm>
              <a:custGeom>
                <a:avLst/>
                <a:gdLst>
                  <a:gd name="T0" fmla="*/ 45 w 45"/>
                  <a:gd name="T1" fmla="*/ 22 h 31"/>
                  <a:gd name="T2" fmla="*/ 23 w 45"/>
                  <a:gd name="T3" fmla="*/ 15 h 31"/>
                  <a:gd name="T4" fmla="*/ 0 w 45"/>
                  <a:gd name="T5" fmla="*/ 31 h 31"/>
                  <a:gd name="T6" fmla="*/ 25 w 45"/>
                  <a:gd name="T7" fmla="*/ 1 h 31"/>
                  <a:gd name="T8" fmla="*/ 45 w 45"/>
                  <a:gd name="T9" fmla="*/ 5 h 31"/>
                  <a:gd name="T10" fmla="*/ 45 w 45"/>
                  <a:gd name="T11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1">
                    <a:moveTo>
                      <a:pt x="45" y="22"/>
                    </a:moveTo>
                    <a:cubicBezTo>
                      <a:pt x="45" y="22"/>
                      <a:pt x="35" y="12"/>
                      <a:pt x="23" y="15"/>
                    </a:cubicBezTo>
                    <a:cubicBezTo>
                      <a:pt x="10" y="17"/>
                      <a:pt x="0" y="31"/>
                      <a:pt x="0" y="31"/>
                    </a:cubicBezTo>
                    <a:cubicBezTo>
                      <a:pt x="0" y="31"/>
                      <a:pt x="2" y="4"/>
                      <a:pt x="25" y="1"/>
                    </a:cubicBezTo>
                    <a:cubicBezTo>
                      <a:pt x="25" y="1"/>
                      <a:pt x="34" y="0"/>
                      <a:pt x="45" y="5"/>
                    </a:cubicBezTo>
                    <a:lnTo>
                      <a:pt x="45" y="22"/>
                    </a:ln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ïṧļîḋe">
                <a:extLst>
                  <a:ext uri="{FF2B5EF4-FFF2-40B4-BE49-F238E27FC236}">
                    <a16:creationId xmlns:a16="http://schemas.microsoft.com/office/drawing/2014/main" id="{0CF86087-3E68-4ED4-A991-456817460DEC}"/>
                  </a:ext>
                </a:extLst>
              </p:cNvPr>
              <p:cNvSpPr/>
              <p:nvPr/>
            </p:nvSpPr>
            <p:spPr bwMode="auto">
              <a:xfrm>
                <a:off x="7062576" y="2665560"/>
                <a:ext cx="150411" cy="119291"/>
              </a:xfrm>
              <a:custGeom>
                <a:avLst/>
                <a:gdLst>
                  <a:gd name="T0" fmla="*/ 0 w 56"/>
                  <a:gd name="T1" fmla="*/ 14 h 44"/>
                  <a:gd name="T2" fmla="*/ 0 w 56"/>
                  <a:gd name="T3" fmla="*/ 35 h 44"/>
                  <a:gd name="T4" fmla="*/ 56 w 56"/>
                  <a:gd name="T5" fmla="*/ 44 h 44"/>
                  <a:gd name="T6" fmla="*/ 0 w 56"/>
                  <a:gd name="T7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4">
                    <a:moveTo>
                      <a:pt x="0" y="14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0" y="13"/>
                      <a:pt x="56" y="44"/>
                    </a:cubicBezTo>
                    <a:cubicBezTo>
                      <a:pt x="56" y="44"/>
                      <a:pt x="52" y="0"/>
                      <a:pt x="0" y="14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îṣḷîḍè">
                <a:extLst>
                  <a:ext uri="{FF2B5EF4-FFF2-40B4-BE49-F238E27FC236}">
                    <a16:creationId xmlns:a16="http://schemas.microsoft.com/office/drawing/2014/main" id="{B37D449E-1D01-433C-AC1B-3BAEBA9D383A}"/>
                  </a:ext>
                </a:extLst>
              </p:cNvPr>
              <p:cNvSpPr/>
              <p:nvPr/>
            </p:nvSpPr>
            <p:spPr bwMode="auto">
              <a:xfrm>
                <a:off x="6672286" y="3120682"/>
                <a:ext cx="115401" cy="142631"/>
              </a:xfrm>
              <a:custGeom>
                <a:avLst/>
                <a:gdLst>
                  <a:gd name="T0" fmla="*/ 32 w 43"/>
                  <a:gd name="T1" fmla="*/ 0 h 53"/>
                  <a:gd name="T2" fmla="*/ 43 w 43"/>
                  <a:gd name="T3" fmla="*/ 51 h 53"/>
                  <a:gd name="T4" fmla="*/ 5 w 43"/>
                  <a:gd name="T5" fmla="*/ 28 h 53"/>
                  <a:gd name="T6" fmla="*/ 32 w 43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53">
                    <a:moveTo>
                      <a:pt x="32" y="0"/>
                    </a:moveTo>
                    <a:cubicBezTo>
                      <a:pt x="32" y="0"/>
                      <a:pt x="10" y="28"/>
                      <a:pt x="43" y="51"/>
                    </a:cubicBezTo>
                    <a:cubicBezTo>
                      <a:pt x="43" y="51"/>
                      <a:pt x="9" y="53"/>
                      <a:pt x="5" y="28"/>
                    </a:cubicBezTo>
                    <a:cubicBezTo>
                      <a:pt x="0" y="1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íšḷîḍê">
                <a:extLst>
                  <a:ext uri="{FF2B5EF4-FFF2-40B4-BE49-F238E27FC236}">
                    <a16:creationId xmlns:a16="http://schemas.microsoft.com/office/drawing/2014/main" id="{DADDB777-9B0C-49EE-BDB7-4BF82C80D1B0}"/>
                  </a:ext>
                </a:extLst>
              </p:cNvPr>
              <p:cNvSpPr/>
              <p:nvPr/>
            </p:nvSpPr>
            <p:spPr bwMode="auto">
              <a:xfrm>
                <a:off x="6664506" y="3276279"/>
                <a:ext cx="462902" cy="162080"/>
              </a:xfrm>
              <a:custGeom>
                <a:avLst/>
                <a:gdLst>
                  <a:gd name="T0" fmla="*/ 0 w 172"/>
                  <a:gd name="T1" fmla="*/ 21 h 60"/>
                  <a:gd name="T2" fmla="*/ 4 w 172"/>
                  <a:gd name="T3" fmla="*/ 38 h 60"/>
                  <a:gd name="T4" fmla="*/ 165 w 172"/>
                  <a:gd name="T5" fmla="*/ 31 h 60"/>
                  <a:gd name="T6" fmla="*/ 172 w 172"/>
                  <a:gd name="T7" fmla="*/ 0 h 60"/>
                  <a:gd name="T8" fmla="*/ 0 w 172"/>
                  <a:gd name="T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60">
                    <a:moveTo>
                      <a:pt x="0" y="21"/>
                    </a:moveTo>
                    <a:cubicBezTo>
                      <a:pt x="0" y="21"/>
                      <a:pt x="0" y="28"/>
                      <a:pt x="4" y="38"/>
                    </a:cubicBezTo>
                    <a:cubicBezTo>
                      <a:pt x="28" y="45"/>
                      <a:pt x="101" y="60"/>
                      <a:pt x="165" y="31"/>
                    </a:cubicBezTo>
                    <a:cubicBezTo>
                      <a:pt x="171" y="14"/>
                      <a:pt x="172" y="0"/>
                      <a:pt x="172" y="0"/>
                    </a:cubicBezTo>
                    <a:cubicBezTo>
                      <a:pt x="105" y="48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íṣ1ïde">
                <a:extLst>
                  <a:ext uri="{FF2B5EF4-FFF2-40B4-BE49-F238E27FC236}">
                    <a16:creationId xmlns:a16="http://schemas.microsoft.com/office/drawing/2014/main" id="{26A5E6F6-73E4-4DFB-91AD-CDF9C2B62EC8}"/>
                  </a:ext>
                </a:extLst>
              </p:cNvPr>
              <p:cNvSpPr/>
              <p:nvPr/>
            </p:nvSpPr>
            <p:spPr bwMode="auto">
              <a:xfrm>
                <a:off x="6674880" y="3378714"/>
                <a:ext cx="134851" cy="77799"/>
              </a:xfrm>
              <a:custGeom>
                <a:avLst/>
                <a:gdLst>
                  <a:gd name="T0" fmla="*/ 0 w 50"/>
                  <a:gd name="T1" fmla="*/ 0 h 29"/>
                  <a:gd name="T2" fmla="*/ 17 w 50"/>
                  <a:gd name="T3" fmla="*/ 29 h 29"/>
                  <a:gd name="T4" fmla="*/ 50 w 50"/>
                  <a:gd name="T5" fmla="*/ 9 h 29"/>
                  <a:gd name="T6" fmla="*/ 0 w 5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29">
                    <a:moveTo>
                      <a:pt x="0" y="0"/>
                    </a:moveTo>
                    <a:cubicBezTo>
                      <a:pt x="2" y="9"/>
                      <a:pt x="7" y="19"/>
                      <a:pt x="17" y="29"/>
                    </a:cubicBezTo>
                    <a:cubicBezTo>
                      <a:pt x="25" y="20"/>
                      <a:pt x="37" y="14"/>
                      <a:pt x="50" y="9"/>
                    </a:cubicBezTo>
                    <a:cubicBezTo>
                      <a:pt x="28" y="7"/>
                      <a:pt x="10" y="3"/>
                      <a:pt x="0" y="0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î$ḷîḋè">
                <a:extLst>
                  <a:ext uri="{FF2B5EF4-FFF2-40B4-BE49-F238E27FC236}">
                    <a16:creationId xmlns:a16="http://schemas.microsoft.com/office/drawing/2014/main" id="{58EFDAB3-5D5F-40B3-9D4A-60176C388606}"/>
                  </a:ext>
                </a:extLst>
              </p:cNvPr>
              <p:cNvSpPr/>
              <p:nvPr/>
            </p:nvSpPr>
            <p:spPr bwMode="auto">
              <a:xfrm>
                <a:off x="6720262" y="3360561"/>
                <a:ext cx="387697" cy="155597"/>
              </a:xfrm>
              <a:custGeom>
                <a:avLst/>
                <a:gdLst>
                  <a:gd name="T0" fmla="*/ 65 w 144"/>
                  <a:gd name="T1" fmla="*/ 58 h 58"/>
                  <a:gd name="T2" fmla="*/ 144 w 144"/>
                  <a:gd name="T3" fmla="*/ 0 h 58"/>
                  <a:gd name="T4" fmla="*/ 33 w 144"/>
                  <a:gd name="T5" fmla="*/ 16 h 58"/>
                  <a:gd name="T6" fmla="*/ 0 w 144"/>
                  <a:gd name="T7" fmla="*/ 36 h 58"/>
                  <a:gd name="T8" fmla="*/ 65 w 144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58">
                    <a:moveTo>
                      <a:pt x="65" y="58"/>
                    </a:moveTo>
                    <a:cubicBezTo>
                      <a:pt x="115" y="56"/>
                      <a:pt x="136" y="25"/>
                      <a:pt x="144" y="0"/>
                    </a:cubicBezTo>
                    <a:cubicBezTo>
                      <a:pt x="106" y="17"/>
                      <a:pt x="65" y="19"/>
                      <a:pt x="33" y="16"/>
                    </a:cubicBezTo>
                    <a:cubicBezTo>
                      <a:pt x="20" y="21"/>
                      <a:pt x="8" y="27"/>
                      <a:pt x="0" y="36"/>
                    </a:cubicBezTo>
                    <a:cubicBezTo>
                      <a:pt x="12" y="48"/>
                      <a:pt x="32" y="58"/>
                      <a:pt x="65" y="58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ïS1iḍè">
                <a:extLst>
                  <a:ext uri="{FF2B5EF4-FFF2-40B4-BE49-F238E27FC236}">
                    <a16:creationId xmlns:a16="http://schemas.microsoft.com/office/drawing/2014/main" id="{ACFAFE00-0CA8-48AA-98EC-19D31D786930}"/>
                  </a:ext>
                </a:extLst>
              </p:cNvPr>
              <p:cNvSpPr/>
              <p:nvPr/>
            </p:nvSpPr>
            <p:spPr bwMode="auto">
              <a:xfrm>
                <a:off x="6847333" y="3556354"/>
                <a:ext cx="129664" cy="64832"/>
              </a:xfrm>
              <a:custGeom>
                <a:avLst/>
                <a:gdLst>
                  <a:gd name="T0" fmla="*/ 0 w 48"/>
                  <a:gd name="T1" fmla="*/ 1 h 24"/>
                  <a:gd name="T2" fmla="*/ 48 w 48"/>
                  <a:gd name="T3" fmla="*/ 0 h 24"/>
                  <a:gd name="T4" fmla="*/ 0 w 48"/>
                  <a:gd name="T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4">
                    <a:moveTo>
                      <a:pt x="0" y="1"/>
                    </a:moveTo>
                    <a:cubicBezTo>
                      <a:pt x="0" y="1"/>
                      <a:pt x="29" y="10"/>
                      <a:pt x="48" y="0"/>
                    </a:cubicBezTo>
                    <a:cubicBezTo>
                      <a:pt x="48" y="0"/>
                      <a:pt x="28" y="24"/>
                      <a:pt x="0" y="1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íṧļïḍe">
                <a:extLst>
                  <a:ext uri="{FF2B5EF4-FFF2-40B4-BE49-F238E27FC236}">
                    <a16:creationId xmlns:a16="http://schemas.microsoft.com/office/drawing/2014/main" id="{A63937D9-3C19-4BCE-89DF-53BF0F704661}"/>
                  </a:ext>
                </a:extLst>
              </p:cNvPr>
              <p:cNvSpPr/>
              <p:nvPr/>
            </p:nvSpPr>
            <p:spPr bwMode="auto">
              <a:xfrm>
                <a:off x="6416848" y="5935696"/>
                <a:ext cx="247659" cy="255439"/>
              </a:xfrm>
              <a:custGeom>
                <a:avLst/>
                <a:gdLst>
                  <a:gd name="T0" fmla="*/ 87 w 92"/>
                  <a:gd name="T1" fmla="*/ 23 h 95"/>
                  <a:gd name="T2" fmla="*/ 12 w 92"/>
                  <a:gd name="T3" fmla="*/ 13 h 95"/>
                  <a:gd name="T4" fmla="*/ 3 w 92"/>
                  <a:gd name="T5" fmla="*/ 33 h 95"/>
                  <a:gd name="T6" fmla="*/ 0 w 92"/>
                  <a:gd name="T7" fmla="*/ 68 h 95"/>
                  <a:gd name="T8" fmla="*/ 67 w 92"/>
                  <a:gd name="T9" fmla="*/ 92 h 95"/>
                  <a:gd name="T10" fmla="*/ 90 w 92"/>
                  <a:gd name="T11" fmla="*/ 82 h 95"/>
                  <a:gd name="T12" fmla="*/ 91 w 92"/>
                  <a:gd name="T13" fmla="*/ 38 h 95"/>
                  <a:gd name="T14" fmla="*/ 87 w 92"/>
                  <a:gd name="T15" fmla="*/ 2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5">
                    <a:moveTo>
                      <a:pt x="87" y="23"/>
                    </a:moveTo>
                    <a:cubicBezTo>
                      <a:pt x="87" y="23"/>
                      <a:pt x="47" y="0"/>
                      <a:pt x="12" y="13"/>
                    </a:cubicBezTo>
                    <a:cubicBezTo>
                      <a:pt x="12" y="13"/>
                      <a:pt x="4" y="15"/>
                      <a:pt x="3" y="33"/>
                    </a:cubicBezTo>
                    <a:cubicBezTo>
                      <a:pt x="2" y="50"/>
                      <a:pt x="0" y="68"/>
                      <a:pt x="0" y="68"/>
                    </a:cubicBezTo>
                    <a:cubicBezTo>
                      <a:pt x="0" y="68"/>
                      <a:pt x="56" y="95"/>
                      <a:pt x="67" y="92"/>
                    </a:cubicBezTo>
                    <a:cubicBezTo>
                      <a:pt x="77" y="90"/>
                      <a:pt x="90" y="83"/>
                      <a:pt x="90" y="82"/>
                    </a:cubicBezTo>
                    <a:cubicBezTo>
                      <a:pt x="90" y="81"/>
                      <a:pt x="91" y="38"/>
                      <a:pt x="91" y="38"/>
                    </a:cubicBezTo>
                    <a:cubicBezTo>
                      <a:pt x="91" y="38"/>
                      <a:pt x="92" y="26"/>
                      <a:pt x="87" y="23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í$liḋé">
                <a:extLst>
                  <a:ext uri="{FF2B5EF4-FFF2-40B4-BE49-F238E27FC236}">
                    <a16:creationId xmlns:a16="http://schemas.microsoft.com/office/drawing/2014/main" id="{1A1EFA68-423D-49F1-93BD-3777C1E036B6}"/>
                  </a:ext>
                </a:extLst>
              </p:cNvPr>
              <p:cNvSpPr/>
              <p:nvPr/>
            </p:nvSpPr>
            <p:spPr bwMode="auto">
              <a:xfrm>
                <a:off x="6307929" y="6287086"/>
                <a:ext cx="372137" cy="175047"/>
              </a:xfrm>
              <a:custGeom>
                <a:avLst/>
                <a:gdLst>
                  <a:gd name="T0" fmla="*/ 45 w 138"/>
                  <a:gd name="T1" fmla="*/ 60 h 65"/>
                  <a:gd name="T2" fmla="*/ 138 w 138"/>
                  <a:gd name="T3" fmla="*/ 17 h 65"/>
                  <a:gd name="T4" fmla="*/ 138 w 138"/>
                  <a:gd name="T5" fmla="*/ 0 h 65"/>
                  <a:gd name="T6" fmla="*/ 46 w 138"/>
                  <a:gd name="T7" fmla="*/ 30 h 65"/>
                  <a:gd name="T8" fmla="*/ 0 w 138"/>
                  <a:gd name="T9" fmla="*/ 14 h 65"/>
                  <a:gd name="T10" fmla="*/ 0 w 138"/>
                  <a:gd name="T11" fmla="*/ 40 h 65"/>
                  <a:gd name="T12" fmla="*/ 45 w 138"/>
                  <a:gd name="T13" fmla="*/ 6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65">
                    <a:moveTo>
                      <a:pt x="45" y="60"/>
                    </a:moveTo>
                    <a:cubicBezTo>
                      <a:pt x="106" y="65"/>
                      <a:pt x="131" y="30"/>
                      <a:pt x="138" y="17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2"/>
                      <a:pt x="91" y="32"/>
                      <a:pt x="46" y="30"/>
                    </a:cubicBezTo>
                    <a:cubicBezTo>
                      <a:pt x="2" y="28"/>
                      <a:pt x="0" y="14"/>
                      <a:pt x="0" y="1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" y="57"/>
                      <a:pt x="45" y="6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ïṩ1ïḑe">
                <a:extLst>
                  <a:ext uri="{FF2B5EF4-FFF2-40B4-BE49-F238E27FC236}">
                    <a16:creationId xmlns:a16="http://schemas.microsoft.com/office/drawing/2014/main" id="{27CDFC33-F9F8-4B7B-B973-428797D66683}"/>
                  </a:ext>
                </a:extLst>
              </p:cNvPr>
              <p:cNvSpPr/>
              <p:nvPr/>
            </p:nvSpPr>
            <p:spPr bwMode="auto">
              <a:xfrm>
                <a:off x="6307929" y="6099073"/>
                <a:ext cx="124478" cy="239879"/>
              </a:xfrm>
              <a:custGeom>
                <a:avLst/>
                <a:gdLst>
                  <a:gd name="T0" fmla="*/ 29 w 46"/>
                  <a:gd name="T1" fmla="*/ 15 h 89"/>
                  <a:gd name="T2" fmla="*/ 0 w 46"/>
                  <a:gd name="T3" fmla="*/ 84 h 89"/>
                  <a:gd name="T4" fmla="*/ 3 w 46"/>
                  <a:gd name="T5" fmla="*/ 89 h 89"/>
                  <a:gd name="T6" fmla="*/ 46 w 46"/>
                  <a:gd name="T7" fmla="*/ 0 h 89"/>
                  <a:gd name="T8" fmla="*/ 29 w 46"/>
                  <a:gd name="T9" fmla="*/ 1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9">
                    <a:moveTo>
                      <a:pt x="29" y="15"/>
                    </a:moveTo>
                    <a:cubicBezTo>
                      <a:pt x="19" y="29"/>
                      <a:pt x="5" y="56"/>
                      <a:pt x="0" y="84"/>
                    </a:cubicBezTo>
                    <a:cubicBezTo>
                      <a:pt x="0" y="84"/>
                      <a:pt x="1" y="86"/>
                      <a:pt x="3" y="89"/>
                    </a:cubicBezTo>
                    <a:cubicBezTo>
                      <a:pt x="3" y="89"/>
                      <a:pt x="20" y="25"/>
                      <a:pt x="46" y="0"/>
                    </a:cubicBezTo>
                    <a:cubicBezTo>
                      <a:pt x="40" y="3"/>
                      <a:pt x="34" y="8"/>
                      <a:pt x="29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išḷîďe">
                <a:extLst>
                  <a:ext uri="{FF2B5EF4-FFF2-40B4-BE49-F238E27FC236}">
                    <a16:creationId xmlns:a16="http://schemas.microsoft.com/office/drawing/2014/main" id="{773933C2-D1B9-4050-858C-7DCEB0108E66}"/>
                  </a:ext>
                </a:extLst>
              </p:cNvPr>
              <p:cNvSpPr/>
              <p:nvPr/>
            </p:nvSpPr>
            <p:spPr bwMode="auto">
              <a:xfrm>
                <a:off x="6457043" y="6104259"/>
                <a:ext cx="223023" cy="264515"/>
              </a:xfrm>
              <a:custGeom>
                <a:avLst/>
                <a:gdLst>
                  <a:gd name="T0" fmla="*/ 75 w 83"/>
                  <a:gd name="T1" fmla="*/ 0 h 98"/>
                  <a:gd name="T2" fmla="*/ 75 w 83"/>
                  <a:gd name="T3" fmla="*/ 8 h 98"/>
                  <a:gd name="T4" fmla="*/ 54 w 83"/>
                  <a:gd name="T5" fmla="*/ 17 h 98"/>
                  <a:gd name="T6" fmla="*/ 34 w 83"/>
                  <a:gd name="T7" fmla="*/ 4 h 98"/>
                  <a:gd name="T8" fmla="*/ 0 w 83"/>
                  <a:gd name="T9" fmla="*/ 98 h 98"/>
                  <a:gd name="T10" fmla="*/ 0 w 83"/>
                  <a:gd name="T11" fmla="*/ 98 h 98"/>
                  <a:gd name="T12" fmla="*/ 83 w 83"/>
                  <a:gd name="T13" fmla="*/ 68 h 98"/>
                  <a:gd name="T14" fmla="*/ 83 w 83"/>
                  <a:gd name="T15" fmla="*/ 5 h 98"/>
                  <a:gd name="T16" fmla="*/ 75 w 83"/>
                  <a:gd name="T1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8">
                    <a:moveTo>
                      <a:pt x="75" y="0"/>
                    </a:moveTo>
                    <a:cubicBezTo>
                      <a:pt x="75" y="8"/>
                      <a:pt x="75" y="8"/>
                      <a:pt x="75" y="8"/>
                    </a:cubicBezTo>
                    <a:cubicBezTo>
                      <a:pt x="75" y="8"/>
                      <a:pt x="66" y="19"/>
                      <a:pt x="54" y="17"/>
                    </a:cubicBezTo>
                    <a:cubicBezTo>
                      <a:pt x="48" y="15"/>
                      <a:pt x="41" y="10"/>
                      <a:pt x="34" y="4"/>
                    </a:cubicBezTo>
                    <a:cubicBezTo>
                      <a:pt x="34" y="4"/>
                      <a:pt x="5" y="34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42" y="97"/>
                      <a:pt x="83" y="70"/>
                      <a:pt x="83" y="68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0" y="1"/>
                      <a:pt x="75" y="0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íšľíḓè">
                <a:extLst>
                  <a:ext uri="{FF2B5EF4-FFF2-40B4-BE49-F238E27FC236}">
                    <a16:creationId xmlns:a16="http://schemas.microsoft.com/office/drawing/2014/main" id="{F5199840-9A74-4352-BBE7-2269D9378773}"/>
                  </a:ext>
                </a:extLst>
              </p:cNvPr>
              <p:cNvSpPr/>
              <p:nvPr/>
            </p:nvSpPr>
            <p:spPr bwMode="auto">
              <a:xfrm>
                <a:off x="6317006" y="6338952"/>
                <a:ext cx="140038" cy="50569"/>
              </a:xfrm>
              <a:custGeom>
                <a:avLst/>
                <a:gdLst>
                  <a:gd name="T0" fmla="*/ 43 w 52"/>
                  <a:gd name="T1" fmla="*/ 11 h 19"/>
                  <a:gd name="T2" fmla="*/ 0 w 52"/>
                  <a:gd name="T3" fmla="*/ 0 h 19"/>
                  <a:gd name="T4" fmla="*/ 15 w 52"/>
                  <a:gd name="T5" fmla="*/ 15 h 19"/>
                  <a:gd name="T6" fmla="*/ 52 w 52"/>
                  <a:gd name="T7" fmla="*/ 11 h 19"/>
                  <a:gd name="T8" fmla="*/ 43 w 52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9">
                    <a:moveTo>
                      <a:pt x="43" y="11"/>
                    </a:moveTo>
                    <a:cubicBezTo>
                      <a:pt x="16" y="10"/>
                      <a:pt x="5" y="4"/>
                      <a:pt x="0" y="0"/>
                    </a:cubicBezTo>
                    <a:cubicBezTo>
                      <a:pt x="0" y="0"/>
                      <a:pt x="4" y="11"/>
                      <a:pt x="15" y="15"/>
                    </a:cubicBezTo>
                    <a:cubicBezTo>
                      <a:pt x="25" y="19"/>
                      <a:pt x="52" y="11"/>
                      <a:pt x="52" y="11"/>
                    </a:cubicBezTo>
                    <a:cubicBezTo>
                      <a:pt x="49" y="11"/>
                      <a:pt x="46" y="11"/>
                      <a:pt x="43" y="1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íṡľíḋé">
                <a:extLst>
                  <a:ext uri="{FF2B5EF4-FFF2-40B4-BE49-F238E27FC236}">
                    <a16:creationId xmlns:a16="http://schemas.microsoft.com/office/drawing/2014/main" id="{D7241D29-6E2D-424B-B427-805F0F55CCCE}"/>
                  </a:ext>
                </a:extLst>
              </p:cNvPr>
              <p:cNvSpPr/>
              <p:nvPr/>
            </p:nvSpPr>
            <p:spPr bwMode="auto">
              <a:xfrm>
                <a:off x="6317006" y="6080920"/>
                <a:ext cx="230803" cy="287855"/>
              </a:xfrm>
              <a:custGeom>
                <a:avLst/>
                <a:gdLst>
                  <a:gd name="T0" fmla="*/ 86 w 86"/>
                  <a:gd name="T1" fmla="*/ 13 h 107"/>
                  <a:gd name="T2" fmla="*/ 86 w 86"/>
                  <a:gd name="T3" fmla="*/ 13 h 107"/>
                  <a:gd name="T4" fmla="*/ 67 w 86"/>
                  <a:gd name="T5" fmla="*/ 2 h 107"/>
                  <a:gd name="T6" fmla="*/ 43 w 86"/>
                  <a:gd name="T7" fmla="*/ 7 h 107"/>
                  <a:gd name="T8" fmla="*/ 0 w 86"/>
                  <a:gd name="T9" fmla="*/ 96 h 107"/>
                  <a:gd name="T10" fmla="*/ 43 w 86"/>
                  <a:gd name="T11" fmla="*/ 107 h 107"/>
                  <a:gd name="T12" fmla="*/ 52 w 86"/>
                  <a:gd name="T13" fmla="*/ 107 h 107"/>
                  <a:gd name="T14" fmla="*/ 52 w 86"/>
                  <a:gd name="T15" fmla="*/ 107 h 107"/>
                  <a:gd name="T16" fmla="*/ 86 w 86"/>
                  <a:gd name="T17" fmla="*/ 1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107">
                    <a:moveTo>
                      <a:pt x="86" y="13"/>
                    </a:moveTo>
                    <a:cubicBezTo>
                      <a:pt x="86" y="13"/>
                      <a:pt x="86" y="13"/>
                      <a:pt x="86" y="13"/>
                    </a:cubicBezTo>
                    <a:cubicBezTo>
                      <a:pt x="79" y="8"/>
                      <a:pt x="73" y="3"/>
                      <a:pt x="67" y="2"/>
                    </a:cubicBezTo>
                    <a:cubicBezTo>
                      <a:pt x="60" y="0"/>
                      <a:pt x="51" y="2"/>
                      <a:pt x="43" y="7"/>
                    </a:cubicBezTo>
                    <a:cubicBezTo>
                      <a:pt x="17" y="32"/>
                      <a:pt x="0" y="96"/>
                      <a:pt x="0" y="96"/>
                    </a:cubicBezTo>
                    <a:cubicBezTo>
                      <a:pt x="5" y="100"/>
                      <a:pt x="16" y="106"/>
                      <a:pt x="43" y="107"/>
                    </a:cubicBezTo>
                    <a:cubicBezTo>
                      <a:pt x="46" y="107"/>
                      <a:pt x="49" y="107"/>
                      <a:pt x="52" y="107"/>
                    </a:cubicBezTo>
                    <a:cubicBezTo>
                      <a:pt x="52" y="107"/>
                      <a:pt x="52" y="107"/>
                      <a:pt x="52" y="107"/>
                    </a:cubicBezTo>
                    <a:cubicBezTo>
                      <a:pt x="57" y="43"/>
                      <a:pt x="86" y="13"/>
                      <a:pt x="86" y="1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iṣlïḍê">
                <a:extLst>
                  <a:ext uri="{FF2B5EF4-FFF2-40B4-BE49-F238E27FC236}">
                    <a16:creationId xmlns:a16="http://schemas.microsoft.com/office/drawing/2014/main" id="{75C38038-0B82-431F-804B-05F0BAEB89F7}"/>
                  </a:ext>
                </a:extLst>
              </p:cNvPr>
              <p:cNvSpPr/>
              <p:nvPr/>
            </p:nvSpPr>
            <p:spPr bwMode="auto">
              <a:xfrm>
                <a:off x="7124815" y="5978485"/>
                <a:ext cx="239879" cy="207463"/>
              </a:xfrm>
              <a:custGeom>
                <a:avLst/>
                <a:gdLst>
                  <a:gd name="T0" fmla="*/ 89 w 89"/>
                  <a:gd name="T1" fmla="*/ 45 h 77"/>
                  <a:gd name="T2" fmla="*/ 87 w 89"/>
                  <a:gd name="T3" fmla="*/ 15 h 77"/>
                  <a:gd name="T4" fmla="*/ 67 w 89"/>
                  <a:gd name="T5" fmla="*/ 0 h 77"/>
                  <a:gd name="T6" fmla="*/ 14 w 89"/>
                  <a:gd name="T7" fmla="*/ 3 h 77"/>
                  <a:gd name="T8" fmla="*/ 3 w 89"/>
                  <a:gd name="T9" fmla="*/ 20 h 77"/>
                  <a:gd name="T10" fmla="*/ 1 w 89"/>
                  <a:gd name="T11" fmla="*/ 58 h 77"/>
                  <a:gd name="T12" fmla="*/ 13 w 89"/>
                  <a:gd name="T13" fmla="*/ 76 h 77"/>
                  <a:gd name="T14" fmla="*/ 38 w 89"/>
                  <a:gd name="T15" fmla="*/ 70 h 77"/>
                  <a:gd name="T16" fmla="*/ 65 w 89"/>
                  <a:gd name="T17" fmla="*/ 62 h 77"/>
                  <a:gd name="T18" fmla="*/ 81 w 89"/>
                  <a:gd name="T19" fmla="*/ 55 h 77"/>
                  <a:gd name="T20" fmla="*/ 89 w 89"/>
                  <a:gd name="T21" fmla="*/ 4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77">
                    <a:moveTo>
                      <a:pt x="89" y="45"/>
                    </a:moveTo>
                    <a:cubicBezTo>
                      <a:pt x="89" y="45"/>
                      <a:pt x="88" y="21"/>
                      <a:pt x="87" y="15"/>
                    </a:cubicBezTo>
                    <a:cubicBezTo>
                      <a:pt x="85" y="9"/>
                      <a:pt x="79" y="0"/>
                      <a:pt x="67" y="0"/>
                    </a:cubicBezTo>
                    <a:cubicBezTo>
                      <a:pt x="55" y="0"/>
                      <a:pt x="21" y="0"/>
                      <a:pt x="14" y="3"/>
                    </a:cubicBezTo>
                    <a:cubicBezTo>
                      <a:pt x="7" y="6"/>
                      <a:pt x="6" y="9"/>
                      <a:pt x="3" y="20"/>
                    </a:cubicBezTo>
                    <a:cubicBezTo>
                      <a:pt x="0" y="32"/>
                      <a:pt x="1" y="58"/>
                      <a:pt x="1" y="58"/>
                    </a:cubicBezTo>
                    <a:cubicBezTo>
                      <a:pt x="1" y="58"/>
                      <a:pt x="10" y="77"/>
                      <a:pt x="13" y="76"/>
                    </a:cubicBezTo>
                    <a:cubicBezTo>
                      <a:pt x="15" y="76"/>
                      <a:pt x="35" y="72"/>
                      <a:pt x="38" y="70"/>
                    </a:cubicBezTo>
                    <a:cubicBezTo>
                      <a:pt x="40" y="68"/>
                      <a:pt x="62" y="64"/>
                      <a:pt x="65" y="62"/>
                    </a:cubicBezTo>
                    <a:cubicBezTo>
                      <a:pt x="68" y="60"/>
                      <a:pt x="81" y="56"/>
                      <a:pt x="81" y="55"/>
                    </a:cubicBezTo>
                    <a:cubicBezTo>
                      <a:pt x="82" y="54"/>
                      <a:pt x="89" y="45"/>
                      <a:pt x="89" y="45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ïṥ1iďê">
                <a:extLst>
                  <a:ext uri="{FF2B5EF4-FFF2-40B4-BE49-F238E27FC236}">
                    <a16:creationId xmlns:a16="http://schemas.microsoft.com/office/drawing/2014/main" id="{A513E47E-D064-45BA-827E-A8AA786D8046}"/>
                  </a:ext>
                </a:extLst>
              </p:cNvPr>
              <p:cNvSpPr/>
              <p:nvPr/>
            </p:nvSpPr>
            <p:spPr bwMode="auto">
              <a:xfrm>
                <a:off x="7105365" y="6290976"/>
                <a:ext cx="382510" cy="163377"/>
              </a:xfrm>
              <a:custGeom>
                <a:avLst/>
                <a:gdLst>
                  <a:gd name="T0" fmla="*/ 101 w 142"/>
                  <a:gd name="T1" fmla="*/ 59 h 61"/>
                  <a:gd name="T2" fmla="*/ 142 w 142"/>
                  <a:gd name="T3" fmla="*/ 43 h 61"/>
                  <a:gd name="T4" fmla="*/ 142 w 142"/>
                  <a:gd name="T5" fmla="*/ 20 h 61"/>
                  <a:gd name="T6" fmla="*/ 113 w 142"/>
                  <a:gd name="T7" fmla="*/ 36 h 61"/>
                  <a:gd name="T8" fmla="*/ 0 w 142"/>
                  <a:gd name="T9" fmla="*/ 1 h 61"/>
                  <a:gd name="T10" fmla="*/ 0 w 142"/>
                  <a:gd name="T11" fmla="*/ 0 h 61"/>
                  <a:gd name="T12" fmla="*/ 0 w 142"/>
                  <a:gd name="T13" fmla="*/ 15 h 61"/>
                  <a:gd name="T14" fmla="*/ 101 w 142"/>
                  <a:gd name="T15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61">
                    <a:moveTo>
                      <a:pt x="101" y="59"/>
                    </a:moveTo>
                    <a:cubicBezTo>
                      <a:pt x="134" y="58"/>
                      <a:pt x="142" y="43"/>
                      <a:pt x="142" y="43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1" y="26"/>
                      <a:pt x="135" y="34"/>
                      <a:pt x="113" y="36"/>
                    </a:cubicBezTo>
                    <a:cubicBezTo>
                      <a:pt x="78" y="39"/>
                      <a:pt x="18" y="3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9" y="53"/>
                      <a:pt x="68" y="61"/>
                      <a:pt x="101" y="5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íṧľïďé">
                <a:extLst>
                  <a:ext uri="{FF2B5EF4-FFF2-40B4-BE49-F238E27FC236}">
                    <a16:creationId xmlns:a16="http://schemas.microsoft.com/office/drawing/2014/main" id="{D79F3288-FD9C-471D-9ED7-BDCE30AA3D23}"/>
                  </a:ext>
                </a:extLst>
              </p:cNvPr>
              <p:cNvSpPr/>
              <p:nvPr/>
            </p:nvSpPr>
            <p:spPr bwMode="auto">
              <a:xfrm>
                <a:off x="7227250" y="6220957"/>
                <a:ext cx="260625" cy="171157"/>
              </a:xfrm>
              <a:custGeom>
                <a:avLst/>
                <a:gdLst>
                  <a:gd name="T0" fmla="*/ 68 w 97"/>
                  <a:gd name="T1" fmla="*/ 62 h 64"/>
                  <a:gd name="T2" fmla="*/ 97 w 97"/>
                  <a:gd name="T3" fmla="*/ 46 h 64"/>
                  <a:gd name="T4" fmla="*/ 97 w 97"/>
                  <a:gd name="T5" fmla="*/ 40 h 64"/>
                  <a:gd name="T6" fmla="*/ 84 w 97"/>
                  <a:gd name="T7" fmla="*/ 6 h 64"/>
                  <a:gd name="T8" fmla="*/ 54 w 97"/>
                  <a:gd name="T9" fmla="*/ 2 h 64"/>
                  <a:gd name="T10" fmla="*/ 0 w 97"/>
                  <a:gd name="T11" fmla="*/ 56 h 64"/>
                  <a:gd name="T12" fmla="*/ 68 w 97"/>
                  <a:gd name="T13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64">
                    <a:moveTo>
                      <a:pt x="68" y="62"/>
                    </a:moveTo>
                    <a:cubicBezTo>
                      <a:pt x="90" y="60"/>
                      <a:pt x="96" y="52"/>
                      <a:pt x="97" y="46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94" y="30"/>
                      <a:pt x="89" y="18"/>
                      <a:pt x="84" y="6"/>
                    </a:cubicBezTo>
                    <a:cubicBezTo>
                      <a:pt x="79" y="4"/>
                      <a:pt x="68" y="0"/>
                      <a:pt x="54" y="2"/>
                    </a:cubicBezTo>
                    <a:cubicBezTo>
                      <a:pt x="33" y="6"/>
                      <a:pt x="7" y="16"/>
                      <a:pt x="0" y="56"/>
                    </a:cubicBezTo>
                    <a:cubicBezTo>
                      <a:pt x="23" y="62"/>
                      <a:pt x="49" y="64"/>
                      <a:pt x="68" y="62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îšḷîḍé">
                <a:extLst>
                  <a:ext uri="{FF2B5EF4-FFF2-40B4-BE49-F238E27FC236}">
                    <a16:creationId xmlns:a16="http://schemas.microsoft.com/office/drawing/2014/main" id="{F0214260-D7A5-4533-B5CD-CCE128CED34D}"/>
                  </a:ext>
                </a:extLst>
              </p:cNvPr>
              <p:cNvSpPr/>
              <p:nvPr/>
            </p:nvSpPr>
            <p:spPr bwMode="auto">
              <a:xfrm>
                <a:off x="7105365" y="6091293"/>
                <a:ext cx="181530" cy="280075"/>
              </a:xfrm>
              <a:custGeom>
                <a:avLst/>
                <a:gdLst>
                  <a:gd name="T0" fmla="*/ 43 w 67"/>
                  <a:gd name="T1" fmla="*/ 15 h 104"/>
                  <a:gd name="T2" fmla="*/ 30 w 67"/>
                  <a:gd name="T3" fmla="*/ 22 h 104"/>
                  <a:gd name="T4" fmla="*/ 7 w 67"/>
                  <a:gd name="T5" fmla="*/ 9 h 104"/>
                  <a:gd name="T6" fmla="*/ 8 w 67"/>
                  <a:gd name="T7" fmla="*/ 0 h 104"/>
                  <a:gd name="T8" fmla="*/ 0 w 67"/>
                  <a:gd name="T9" fmla="*/ 11 h 104"/>
                  <a:gd name="T10" fmla="*/ 0 w 67"/>
                  <a:gd name="T11" fmla="*/ 74 h 104"/>
                  <a:gd name="T12" fmla="*/ 0 w 67"/>
                  <a:gd name="T13" fmla="*/ 75 h 104"/>
                  <a:gd name="T14" fmla="*/ 45 w 67"/>
                  <a:gd name="T15" fmla="*/ 104 h 104"/>
                  <a:gd name="T16" fmla="*/ 67 w 67"/>
                  <a:gd name="T17" fmla="*/ 64 h 104"/>
                  <a:gd name="T18" fmla="*/ 67 w 67"/>
                  <a:gd name="T19" fmla="*/ 64 h 104"/>
                  <a:gd name="T20" fmla="*/ 43 w 67"/>
                  <a:gd name="T21" fmla="*/ 1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104">
                    <a:moveTo>
                      <a:pt x="43" y="15"/>
                    </a:moveTo>
                    <a:cubicBezTo>
                      <a:pt x="38" y="19"/>
                      <a:pt x="34" y="22"/>
                      <a:pt x="30" y="22"/>
                    </a:cubicBezTo>
                    <a:cubicBezTo>
                      <a:pt x="18" y="24"/>
                      <a:pt x="7" y="9"/>
                      <a:pt x="7" y="9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8" y="89"/>
                      <a:pt x="26" y="98"/>
                      <a:pt x="45" y="104"/>
                    </a:cubicBezTo>
                    <a:cubicBezTo>
                      <a:pt x="49" y="84"/>
                      <a:pt x="57" y="72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2" y="44"/>
                      <a:pt x="48" y="22"/>
                      <a:pt x="43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îsľïḓê">
                <a:extLst>
                  <a:ext uri="{FF2B5EF4-FFF2-40B4-BE49-F238E27FC236}">
                    <a16:creationId xmlns:a16="http://schemas.microsoft.com/office/drawing/2014/main" id="{1919E2C4-5FC9-4CBC-A1CD-322CFEF90F24}"/>
                  </a:ext>
                </a:extLst>
              </p:cNvPr>
              <p:cNvSpPr/>
              <p:nvPr/>
            </p:nvSpPr>
            <p:spPr bwMode="auto">
              <a:xfrm>
                <a:off x="7222063" y="6083513"/>
                <a:ext cx="230803" cy="180233"/>
              </a:xfrm>
              <a:custGeom>
                <a:avLst/>
                <a:gdLst>
                  <a:gd name="T0" fmla="*/ 86 w 86"/>
                  <a:gd name="T1" fmla="*/ 57 h 67"/>
                  <a:gd name="T2" fmla="*/ 37 w 86"/>
                  <a:gd name="T3" fmla="*/ 1 h 67"/>
                  <a:gd name="T4" fmla="*/ 0 w 86"/>
                  <a:gd name="T5" fmla="*/ 18 h 67"/>
                  <a:gd name="T6" fmla="*/ 24 w 86"/>
                  <a:gd name="T7" fmla="*/ 67 h 67"/>
                  <a:gd name="T8" fmla="*/ 24 w 86"/>
                  <a:gd name="T9" fmla="*/ 67 h 67"/>
                  <a:gd name="T10" fmla="*/ 56 w 86"/>
                  <a:gd name="T11" fmla="*/ 53 h 67"/>
                  <a:gd name="T12" fmla="*/ 86 w 86"/>
                  <a:gd name="T13" fmla="*/ 5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67">
                    <a:moveTo>
                      <a:pt x="86" y="57"/>
                    </a:moveTo>
                    <a:cubicBezTo>
                      <a:pt x="73" y="28"/>
                      <a:pt x="54" y="0"/>
                      <a:pt x="37" y="1"/>
                    </a:cubicBezTo>
                    <a:cubicBezTo>
                      <a:pt x="22" y="3"/>
                      <a:pt x="10" y="12"/>
                      <a:pt x="0" y="18"/>
                    </a:cubicBezTo>
                    <a:cubicBezTo>
                      <a:pt x="5" y="25"/>
                      <a:pt x="19" y="47"/>
                      <a:pt x="24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34" y="59"/>
                      <a:pt x="46" y="55"/>
                      <a:pt x="56" y="53"/>
                    </a:cubicBezTo>
                    <a:cubicBezTo>
                      <a:pt x="70" y="51"/>
                      <a:pt x="81" y="55"/>
                      <a:pt x="86" y="5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iṡlíḓe">
                <a:extLst>
                  <a:ext uri="{FF2B5EF4-FFF2-40B4-BE49-F238E27FC236}">
                    <a16:creationId xmlns:a16="http://schemas.microsoft.com/office/drawing/2014/main" id="{5575CF9F-2827-47F4-A61B-A250C82AFE7F}"/>
                  </a:ext>
                </a:extLst>
              </p:cNvPr>
              <p:cNvSpPr/>
              <p:nvPr/>
            </p:nvSpPr>
            <p:spPr bwMode="auto">
              <a:xfrm>
                <a:off x="6451857" y="3746961"/>
                <a:ext cx="772800" cy="1080104"/>
              </a:xfrm>
              <a:custGeom>
                <a:avLst/>
                <a:gdLst>
                  <a:gd name="T0" fmla="*/ 210 w 287"/>
                  <a:gd name="T1" fmla="*/ 0 h 401"/>
                  <a:gd name="T2" fmla="*/ 6 w 287"/>
                  <a:gd name="T3" fmla="*/ 339 h 401"/>
                  <a:gd name="T4" fmla="*/ 0 w 287"/>
                  <a:gd name="T5" fmla="*/ 401 h 401"/>
                  <a:gd name="T6" fmla="*/ 287 w 287"/>
                  <a:gd name="T7" fmla="*/ 30 h 401"/>
                  <a:gd name="T8" fmla="*/ 210 w 287"/>
                  <a:gd name="T9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401">
                    <a:moveTo>
                      <a:pt x="210" y="0"/>
                    </a:moveTo>
                    <a:cubicBezTo>
                      <a:pt x="210" y="0"/>
                      <a:pt x="113" y="230"/>
                      <a:pt x="6" y="339"/>
                    </a:cubicBezTo>
                    <a:cubicBezTo>
                      <a:pt x="6" y="339"/>
                      <a:pt x="1" y="391"/>
                      <a:pt x="0" y="401"/>
                    </a:cubicBezTo>
                    <a:cubicBezTo>
                      <a:pt x="0" y="401"/>
                      <a:pt x="206" y="245"/>
                      <a:pt x="287" y="30"/>
                    </a:cubicBezTo>
                    <a:cubicBezTo>
                      <a:pt x="287" y="30"/>
                      <a:pt x="216" y="2"/>
                      <a:pt x="210" y="0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ï$ľïḑè">
                <a:extLst>
                  <a:ext uri="{FF2B5EF4-FFF2-40B4-BE49-F238E27FC236}">
                    <a16:creationId xmlns:a16="http://schemas.microsoft.com/office/drawing/2014/main" id="{B15D1CB5-A22A-418A-B6DF-5EE7D2F6C451}"/>
                  </a:ext>
                </a:extLst>
              </p:cNvPr>
              <p:cNvSpPr/>
              <p:nvPr/>
            </p:nvSpPr>
            <p:spPr bwMode="auto">
              <a:xfrm>
                <a:off x="6457043" y="4086682"/>
                <a:ext cx="47976" cy="300821"/>
              </a:xfrm>
              <a:custGeom>
                <a:avLst/>
                <a:gdLst>
                  <a:gd name="T0" fmla="*/ 11 w 18"/>
                  <a:gd name="T1" fmla="*/ 112 h 112"/>
                  <a:gd name="T2" fmla="*/ 17 w 18"/>
                  <a:gd name="T3" fmla="*/ 1 h 112"/>
                  <a:gd name="T4" fmla="*/ 0 w 18"/>
                  <a:gd name="T5" fmla="*/ 111 h 112"/>
                  <a:gd name="T6" fmla="*/ 11 w 18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12">
                    <a:moveTo>
                      <a:pt x="11" y="112"/>
                    </a:moveTo>
                    <a:cubicBezTo>
                      <a:pt x="11" y="112"/>
                      <a:pt x="17" y="3"/>
                      <a:pt x="17" y="1"/>
                    </a:cubicBezTo>
                    <a:cubicBezTo>
                      <a:pt x="18" y="0"/>
                      <a:pt x="0" y="111"/>
                      <a:pt x="0" y="111"/>
                    </a:cubicBezTo>
                    <a:lnTo>
                      <a:pt x="11" y="112"/>
                    </a:lnTo>
                    <a:close/>
                  </a:path>
                </a:pathLst>
              </a:custGeom>
              <a:solidFill>
                <a:srgbClr val="4A7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ï$ḻíďê">
                <a:extLst>
                  <a:ext uri="{FF2B5EF4-FFF2-40B4-BE49-F238E27FC236}">
                    <a16:creationId xmlns:a16="http://schemas.microsoft.com/office/drawing/2014/main" id="{1A4DCD55-D245-42C2-8E9C-E6B4010D7181}"/>
                  </a:ext>
                </a:extLst>
              </p:cNvPr>
              <p:cNvSpPr/>
              <p:nvPr/>
            </p:nvSpPr>
            <p:spPr bwMode="auto">
              <a:xfrm>
                <a:off x="6176968" y="5133073"/>
                <a:ext cx="120588" cy="156894"/>
              </a:xfrm>
              <a:custGeom>
                <a:avLst/>
                <a:gdLst>
                  <a:gd name="T0" fmla="*/ 7 w 45"/>
                  <a:gd name="T1" fmla="*/ 16 h 58"/>
                  <a:gd name="T2" fmla="*/ 17 w 45"/>
                  <a:gd name="T3" fmla="*/ 48 h 58"/>
                  <a:gd name="T4" fmla="*/ 34 w 45"/>
                  <a:gd name="T5" fmla="*/ 30 h 58"/>
                  <a:gd name="T6" fmla="*/ 45 w 45"/>
                  <a:gd name="T7" fmla="*/ 0 h 58"/>
                  <a:gd name="T8" fmla="*/ 38 w 45"/>
                  <a:gd name="T9" fmla="*/ 31 h 58"/>
                  <a:gd name="T10" fmla="*/ 17 w 45"/>
                  <a:gd name="T11" fmla="*/ 55 h 58"/>
                  <a:gd name="T12" fmla="*/ 7 w 45"/>
                  <a:gd name="T13" fmla="*/ 1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8">
                    <a:moveTo>
                      <a:pt x="7" y="16"/>
                    </a:moveTo>
                    <a:cubicBezTo>
                      <a:pt x="7" y="16"/>
                      <a:pt x="2" y="44"/>
                      <a:pt x="17" y="48"/>
                    </a:cubicBezTo>
                    <a:cubicBezTo>
                      <a:pt x="33" y="52"/>
                      <a:pt x="32" y="43"/>
                      <a:pt x="34" y="30"/>
                    </a:cubicBezTo>
                    <a:cubicBezTo>
                      <a:pt x="35" y="16"/>
                      <a:pt x="41" y="5"/>
                      <a:pt x="45" y="0"/>
                    </a:cubicBezTo>
                    <a:cubicBezTo>
                      <a:pt x="45" y="0"/>
                      <a:pt x="37" y="20"/>
                      <a:pt x="38" y="31"/>
                    </a:cubicBezTo>
                    <a:cubicBezTo>
                      <a:pt x="38" y="42"/>
                      <a:pt x="34" y="58"/>
                      <a:pt x="17" y="55"/>
                    </a:cubicBezTo>
                    <a:cubicBezTo>
                      <a:pt x="0" y="51"/>
                      <a:pt x="3" y="26"/>
                      <a:pt x="7" y="16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iṡľïḓè">
                <a:extLst>
                  <a:ext uri="{FF2B5EF4-FFF2-40B4-BE49-F238E27FC236}">
                    <a16:creationId xmlns:a16="http://schemas.microsoft.com/office/drawing/2014/main" id="{288CC75B-E832-4F22-A988-7CEC425C92F6}"/>
                  </a:ext>
                </a:extLst>
              </p:cNvPr>
              <p:cNvSpPr/>
              <p:nvPr/>
            </p:nvSpPr>
            <p:spPr bwMode="auto">
              <a:xfrm>
                <a:off x="6307929" y="6209287"/>
                <a:ext cx="239879" cy="202276"/>
              </a:xfrm>
              <a:custGeom>
                <a:avLst/>
                <a:gdLst>
                  <a:gd name="T0" fmla="*/ 0 w 89"/>
                  <a:gd name="T1" fmla="*/ 43 h 75"/>
                  <a:gd name="T2" fmla="*/ 8 w 89"/>
                  <a:gd name="T3" fmla="*/ 16 h 75"/>
                  <a:gd name="T4" fmla="*/ 10 w 89"/>
                  <a:gd name="T5" fmla="*/ 13 h 75"/>
                  <a:gd name="T6" fmla="*/ 40 w 89"/>
                  <a:gd name="T7" fmla="*/ 1 h 75"/>
                  <a:gd name="T8" fmla="*/ 89 w 89"/>
                  <a:gd name="T9" fmla="*/ 60 h 75"/>
                  <a:gd name="T10" fmla="*/ 45 w 89"/>
                  <a:gd name="T11" fmla="*/ 75 h 75"/>
                  <a:gd name="T12" fmla="*/ 3 w 89"/>
                  <a:gd name="T13" fmla="*/ 60 h 75"/>
                  <a:gd name="T14" fmla="*/ 0 w 89"/>
                  <a:gd name="T15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75">
                    <a:moveTo>
                      <a:pt x="0" y="43"/>
                    </a:moveTo>
                    <a:cubicBezTo>
                      <a:pt x="0" y="43"/>
                      <a:pt x="2" y="31"/>
                      <a:pt x="8" y="16"/>
                    </a:cubicBezTo>
                    <a:cubicBezTo>
                      <a:pt x="8" y="15"/>
                      <a:pt x="9" y="13"/>
                      <a:pt x="10" y="13"/>
                    </a:cubicBezTo>
                    <a:cubicBezTo>
                      <a:pt x="15" y="5"/>
                      <a:pt x="25" y="0"/>
                      <a:pt x="40" y="1"/>
                    </a:cubicBezTo>
                    <a:cubicBezTo>
                      <a:pt x="80" y="4"/>
                      <a:pt x="89" y="60"/>
                      <a:pt x="89" y="60"/>
                    </a:cubicBezTo>
                    <a:cubicBezTo>
                      <a:pt x="89" y="60"/>
                      <a:pt x="47" y="75"/>
                      <a:pt x="45" y="75"/>
                    </a:cubicBezTo>
                    <a:cubicBezTo>
                      <a:pt x="42" y="75"/>
                      <a:pt x="3" y="60"/>
                      <a:pt x="3" y="60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ïṣ1îḋè">
                <a:extLst>
                  <a:ext uri="{FF2B5EF4-FFF2-40B4-BE49-F238E27FC236}">
                    <a16:creationId xmlns:a16="http://schemas.microsoft.com/office/drawing/2014/main" id="{CE51548F-F6FA-4C89-81E8-BECDF8A28953}"/>
                  </a:ext>
                </a:extLst>
              </p:cNvPr>
              <p:cNvSpPr/>
              <p:nvPr/>
            </p:nvSpPr>
            <p:spPr bwMode="auto">
              <a:xfrm>
                <a:off x="6552995" y="2927482"/>
                <a:ext cx="29823" cy="350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ísḷiďè">
                <a:extLst>
                  <a:ext uri="{FF2B5EF4-FFF2-40B4-BE49-F238E27FC236}">
                    <a16:creationId xmlns:a16="http://schemas.microsoft.com/office/drawing/2014/main" id="{6401E632-84D3-4792-9C7C-4B7221385E4A}"/>
                  </a:ext>
                </a:extLst>
              </p:cNvPr>
              <p:cNvSpPr/>
              <p:nvPr/>
            </p:nvSpPr>
            <p:spPr bwMode="auto">
              <a:xfrm>
                <a:off x="7094992" y="2927482"/>
                <a:ext cx="29823" cy="350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8" name="išlîḋé">
              <a:extLst>
                <a:ext uri="{FF2B5EF4-FFF2-40B4-BE49-F238E27FC236}">
                  <a16:creationId xmlns:a16="http://schemas.microsoft.com/office/drawing/2014/main" id="{BB01435C-2045-4341-A94F-63E332B39E91}"/>
                </a:ext>
              </a:extLst>
            </p:cNvPr>
            <p:cNvGrpSpPr/>
            <p:nvPr/>
          </p:nvGrpSpPr>
          <p:grpSpPr>
            <a:xfrm>
              <a:off x="8212699" y="1856455"/>
              <a:ext cx="2182252" cy="4759979"/>
              <a:chOff x="8212699" y="1856454"/>
              <a:chExt cx="2182252" cy="4759979"/>
            </a:xfrm>
          </p:grpSpPr>
          <p:sp>
            <p:nvSpPr>
              <p:cNvPr id="99" name="îş1ídé">
                <a:extLst>
                  <a:ext uri="{FF2B5EF4-FFF2-40B4-BE49-F238E27FC236}">
                    <a16:creationId xmlns:a16="http://schemas.microsoft.com/office/drawing/2014/main" id="{B799EF7A-2EA6-401D-BD4E-AE787C3E753E}"/>
                  </a:ext>
                </a:extLst>
              </p:cNvPr>
              <p:cNvSpPr/>
              <p:nvPr/>
            </p:nvSpPr>
            <p:spPr bwMode="auto">
              <a:xfrm>
                <a:off x="8597803" y="6104259"/>
                <a:ext cx="1727130" cy="512174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iṣlíḑè">
                <a:extLst>
                  <a:ext uri="{FF2B5EF4-FFF2-40B4-BE49-F238E27FC236}">
                    <a16:creationId xmlns:a16="http://schemas.microsoft.com/office/drawing/2014/main" id="{AD7CCCE3-F5D6-422A-A413-A23C6817FC21}"/>
                  </a:ext>
                </a:extLst>
              </p:cNvPr>
              <p:cNvSpPr/>
              <p:nvPr/>
            </p:nvSpPr>
            <p:spPr bwMode="auto">
              <a:xfrm>
                <a:off x="8212699" y="4692214"/>
                <a:ext cx="282668" cy="145224"/>
              </a:xfrm>
              <a:custGeom>
                <a:avLst/>
                <a:gdLst>
                  <a:gd name="T0" fmla="*/ 42 w 105"/>
                  <a:gd name="T1" fmla="*/ 11 h 54"/>
                  <a:gd name="T2" fmla="*/ 12 w 105"/>
                  <a:gd name="T3" fmla="*/ 26 h 54"/>
                  <a:gd name="T4" fmla="*/ 66 w 105"/>
                  <a:gd name="T5" fmla="*/ 33 h 54"/>
                  <a:gd name="T6" fmla="*/ 75 w 105"/>
                  <a:gd name="T7" fmla="*/ 0 h 54"/>
                  <a:gd name="T8" fmla="*/ 57 w 105"/>
                  <a:gd name="T9" fmla="*/ 2 h 54"/>
                  <a:gd name="T10" fmla="*/ 42 w 105"/>
                  <a:gd name="T11" fmla="*/ 1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54">
                    <a:moveTo>
                      <a:pt x="42" y="11"/>
                    </a:moveTo>
                    <a:cubicBezTo>
                      <a:pt x="42" y="11"/>
                      <a:pt x="23" y="19"/>
                      <a:pt x="12" y="26"/>
                    </a:cubicBezTo>
                    <a:cubicBezTo>
                      <a:pt x="0" y="33"/>
                      <a:pt x="35" y="54"/>
                      <a:pt x="66" y="33"/>
                    </a:cubicBezTo>
                    <a:cubicBezTo>
                      <a:pt x="105" y="6"/>
                      <a:pt x="75" y="0"/>
                      <a:pt x="75" y="0"/>
                    </a:cubicBezTo>
                    <a:cubicBezTo>
                      <a:pt x="57" y="2"/>
                      <a:pt x="57" y="2"/>
                      <a:pt x="57" y="2"/>
                    </a:cubicBez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EF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î$líḓè">
                <a:extLst>
                  <a:ext uri="{FF2B5EF4-FFF2-40B4-BE49-F238E27FC236}">
                    <a16:creationId xmlns:a16="http://schemas.microsoft.com/office/drawing/2014/main" id="{8BC2E3E9-1167-475D-9C7A-A4314CE898C0}"/>
                  </a:ext>
                </a:extLst>
              </p:cNvPr>
              <p:cNvSpPr/>
              <p:nvPr/>
            </p:nvSpPr>
            <p:spPr bwMode="auto">
              <a:xfrm>
                <a:off x="8647075" y="6141862"/>
                <a:ext cx="443452" cy="334534"/>
              </a:xfrm>
              <a:custGeom>
                <a:avLst/>
                <a:gdLst>
                  <a:gd name="T0" fmla="*/ 63 w 165"/>
                  <a:gd name="T1" fmla="*/ 14 h 124"/>
                  <a:gd name="T2" fmla="*/ 45 w 165"/>
                  <a:gd name="T3" fmla="*/ 40 h 124"/>
                  <a:gd name="T4" fmla="*/ 4 w 165"/>
                  <a:gd name="T5" fmla="*/ 92 h 124"/>
                  <a:gd name="T6" fmla="*/ 113 w 165"/>
                  <a:gd name="T7" fmla="*/ 101 h 124"/>
                  <a:gd name="T8" fmla="*/ 137 w 165"/>
                  <a:gd name="T9" fmla="*/ 75 h 124"/>
                  <a:gd name="T10" fmla="*/ 165 w 165"/>
                  <a:gd name="T11" fmla="*/ 47 h 124"/>
                  <a:gd name="T12" fmla="*/ 137 w 165"/>
                  <a:gd name="T13" fmla="*/ 7 h 124"/>
                  <a:gd name="T14" fmla="*/ 101 w 165"/>
                  <a:gd name="T15" fmla="*/ 1 h 124"/>
                  <a:gd name="T16" fmla="*/ 63 w 165"/>
                  <a:gd name="T17" fmla="*/ 1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24">
                    <a:moveTo>
                      <a:pt x="63" y="14"/>
                    </a:moveTo>
                    <a:cubicBezTo>
                      <a:pt x="63" y="14"/>
                      <a:pt x="55" y="30"/>
                      <a:pt x="45" y="40"/>
                    </a:cubicBezTo>
                    <a:cubicBezTo>
                      <a:pt x="35" y="50"/>
                      <a:pt x="0" y="68"/>
                      <a:pt x="4" y="92"/>
                    </a:cubicBezTo>
                    <a:cubicBezTo>
                      <a:pt x="8" y="117"/>
                      <a:pt x="75" y="124"/>
                      <a:pt x="113" y="101"/>
                    </a:cubicBezTo>
                    <a:cubicBezTo>
                      <a:pt x="113" y="101"/>
                      <a:pt x="132" y="85"/>
                      <a:pt x="137" y="75"/>
                    </a:cubicBezTo>
                    <a:cubicBezTo>
                      <a:pt x="142" y="64"/>
                      <a:pt x="165" y="47"/>
                      <a:pt x="165" y="47"/>
                    </a:cubicBezTo>
                    <a:cubicBezTo>
                      <a:pt x="165" y="47"/>
                      <a:pt x="159" y="15"/>
                      <a:pt x="137" y="7"/>
                    </a:cubicBezTo>
                    <a:cubicBezTo>
                      <a:pt x="115" y="0"/>
                      <a:pt x="101" y="1"/>
                      <a:pt x="101" y="1"/>
                    </a:cubicBez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íṡļïḑe">
                <a:extLst>
                  <a:ext uri="{FF2B5EF4-FFF2-40B4-BE49-F238E27FC236}">
                    <a16:creationId xmlns:a16="http://schemas.microsoft.com/office/drawing/2014/main" id="{7D403A5F-4BC2-4128-B59E-07239E522C12}"/>
                  </a:ext>
                </a:extLst>
              </p:cNvPr>
              <p:cNvSpPr/>
              <p:nvPr/>
            </p:nvSpPr>
            <p:spPr bwMode="auto">
              <a:xfrm>
                <a:off x="9874997" y="5711376"/>
                <a:ext cx="342314" cy="490131"/>
              </a:xfrm>
              <a:custGeom>
                <a:avLst/>
                <a:gdLst>
                  <a:gd name="T0" fmla="*/ 10 w 127"/>
                  <a:gd name="T1" fmla="*/ 84 h 182"/>
                  <a:gd name="T2" fmla="*/ 33 w 127"/>
                  <a:gd name="T3" fmla="*/ 128 h 182"/>
                  <a:gd name="T4" fmla="*/ 80 w 127"/>
                  <a:gd name="T5" fmla="*/ 174 h 182"/>
                  <a:gd name="T6" fmla="*/ 120 w 127"/>
                  <a:gd name="T7" fmla="*/ 103 h 182"/>
                  <a:gd name="T8" fmla="*/ 91 w 127"/>
                  <a:gd name="T9" fmla="*/ 26 h 182"/>
                  <a:gd name="T10" fmla="*/ 77 w 127"/>
                  <a:gd name="T11" fmla="*/ 6 h 182"/>
                  <a:gd name="T12" fmla="*/ 36 w 127"/>
                  <a:gd name="T13" fmla="*/ 16 h 182"/>
                  <a:gd name="T14" fmla="*/ 20 w 127"/>
                  <a:gd name="T15" fmla="*/ 35 h 182"/>
                  <a:gd name="T16" fmla="*/ 14 w 127"/>
                  <a:gd name="T17" fmla="*/ 60 h 182"/>
                  <a:gd name="T18" fmla="*/ 0 w 127"/>
                  <a:gd name="T19" fmla="*/ 76 h 182"/>
                  <a:gd name="T20" fmla="*/ 10 w 127"/>
                  <a:gd name="T21" fmla="*/ 8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182">
                    <a:moveTo>
                      <a:pt x="10" y="84"/>
                    </a:moveTo>
                    <a:cubicBezTo>
                      <a:pt x="10" y="84"/>
                      <a:pt x="27" y="103"/>
                      <a:pt x="33" y="128"/>
                    </a:cubicBezTo>
                    <a:cubicBezTo>
                      <a:pt x="39" y="153"/>
                      <a:pt x="54" y="182"/>
                      <a:pt x="80" y="174"/>
                    </a:cubicBezTo>
                    <a:cubicBezTo>
                      <a:pt x="107" y="167"/>
                      <a:pt x="127" y="138"/>
                      <a:pt x="120" y="103"/>
                    </a:cubicBezTo>
                    <a:cubicBezTo>
                      <a:pt x="113" y="69"/>
                      <a:pt x="95" y="36"/>
                      <a:pt x="91" y="26"/>
                    </a:cubicBezTo>
                    <a:cubicBezTo>
                      <a:pt x="87" y="17"/>
                      <a:pt x="77" y="6"/>
                      <a:pt x="77" y="6"/>
                    </a:cubicBezTo>
                    <a:cubicBezTo>
                      <a:pt x="77" y="6"/>
                      <a:pt x="53" y="0"/>
                      <a:pt x="36" y="16"/>
                    </a:cubicBezTo>
                    <a:cubicBezTo>
                      <a:pt x="19" y="33"/>
                      <a:pt x="20" y="35"/>
                      <a:pt x="20" y="35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0" y="76"/>
                      <a:pt x="0" y="76"/>
                      <a:pt x="0" y="76"/>
                    </a:cubicBez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ïśḻiḑè">
                <a:extLst>
                  <a:ext uri="{FF2B5EF4-FFF2-40B4-BE49-F238E27FC236}">
                    <a16:creationId xmlns:a16="http://schemas.microsoft.com/office/drawing/2014/main" id="{03A81F54-73DE-465E-9C39-F0D855F55FA7}"/>
                  </a:ext>
                </a:extLst>
              </p:cNvPr>
              <p:cNvSpPr/>
              <p:nvPr/>
            </p:nvSpPr>
            <p:spPr bwMode="auto">
              <a:xfrm>
                <a:off x="8775443" y="5437784"/>
                <a:ext cx="175047" cy="671661"/>
              </a:xfrm>
              <a:custGeom>
                <a:avLst/>
                <a:gdLst>
                  <a:gd name="T0" fmla="*/ 6 w 65"/>
                  <a:gd name="T1" fmla="*/ 24 h 250"/>
                  <a:gd name="T2" fmla="*/ 20 w 65"/>
                  <a:gd name="T3" fmla="*/ 238 h 250"/>
                  <a:gd name="T4" fmla="*/ 65 w 65"/>
                  <a:gd name="T5" fmla="*/ 227 h 250"/>
                  <a:gd name="T6" fmla="*/ 47 w 65"/>
                  <a:gd name="T7" fmla="*/ 48 h 250"/>
                  <a:gd name="T8" fmla="*/ 35 w 65"/>
                  <a:gd name="T9" fmla="*/ 15 h 250"/>
                  <a:gd name="T10" fmla="*/ 6 w 65"/>
                  <a:gd name="T11" fmla="*/ 2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250">
                    <a:moveTo>
                      <a:pt x="6" y="24"/>
                    </a:moveTo>
                    <a:cubicBezTo>
                      <a:pt x="6" y="24"/>
                      <a:pt x="0" y="143"/>
                      <a:pt x="20" y="238"/>
                    </a:cubicBezTo>
                    <a:cubicBezTo>
                      <a:pt x="20" y="238"/>
                      <a:pt x="47" y="250"/>
                      <a:pt x="65" y="227"/>
                    </a:cubicBezTo>
                    <a:cubicBezTo>
                      <a:pt x="65" y="227"/>
                      <a:pt x="47" y="96"/>
                      <a:pt x="47" y="48"/>
                    </a:cubicBezTo>
                    <a:cubicBezTo>
                      <a:pt x="48" y="0"/>
                      <a:pt x="35" y="15"/>
                      <a:pt x="35" y="15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îṧlíḓe">
                <a:extLst>
                  <a:ext uri="{FF2B5EF4-FFF2-40B4-BE49-F238E27FC236}">
                    <a16:creationId xmlns:a16="http://schemas.microsoft.com/office/drawing/2014/main" id="{D737C38A-5D03-4993-A446-7C7AEF2E97C4}"/>
                  </a:ext>
                </a:extLst>
              </p:cNvPr>
              <p:cNvSpPr/>
              <p:nvPr/>
            </p:nvSpPr>
            <p:spPr bwMode="auto">
              <a:xfrm>
                <a:off x="9440621" y="5332756"/>
                <a:ext cx="422706" cy="540700"/>
              </a:xfrm>
              <a:custGeom>
                <a:avLst/>
                <a:gdLst>
                  <a:gd name="T0" fmla="*/ 0 w 157"/>
                  <a:gd name="T1" fmla="*/ 81 h 201"/>
                  <a:gd name="T2" fmla="*/ 134 w 157"/>
                  <a:gd name="T3" fmla="*/ 201 h 201"/>
                  <a:gd name="T4" fmla="*/ 148 w 157"/>
                  <a:gd name="T5" fmla="*/ 161 h 201"/>
                  <a:gd name="T6" fmla="*/ 44 w 157"/>
                  <a:gd name="T7" fmla="*/ 72 h 201"/>
                  <a:gd name="T8" fmla="*/ 8 w 157"/>
                  <a:gd name="T9" fmla="*/ 61 h 201"/>
                  <a:gd name="T10" fmla="*/ 0 w 157"/>
                  <a:gd name="T11" fmla="*/ 8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201">
                    <a:moveTo>
                      <a:pt x="0" y="81"/>
                    </a:moveTo>
                    <a:cubicBezTo>
                      <a:pt x="0" y="81"/>
                      <a:pt x="43" y="173"/>
                      <a:pt x="134" y="201"/>
                    </a:cubicBezTo>
                    <a:cubicBezTo>
                      <a:pt x="134" y="201"/>
                      <a:pt x="157" y="196"/>
                      <a:pt x="148" y="161"/>
                    </a:cubicBezTo>
                    <a:cubicBezTo>
                      <a:pt x="148" y="161"/>
                      <a:pt x="71" y="144"/>
                      <a:pt x="44" y="72"/>
                    </a:cubicBezTo>
                    <a:cubicBezTo>
                      <a:pt x="17" y="0"/>
                      <a:pt x="8" y="61"/>
                      <a:pt x="8" y="61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ïŝlïḑe">
                <a:extLst>
                  <a:ext uri="{FF2B5EF4-FFF2-40B4-BE49-F238E27FC236}">
                    <a16:creationId xmlns:a16="http://schemas.microsoft.com/office/drawing/2014/main" id="{F4D6DCC2-853F-4A9E-A36D-B8F7BFB4D29B}"/>
                  </a:ext>
                </a:extLst>
              </p:cNvPr>
              <p:cNvSpPr/>
              <p:nvPr/>
            </p:nvSpPr>
            <p:spPr bwMode="auto">
              <a:xfrm>
                <a:off x="9933346" y="4837438"/>
                <a:ext cx="302118" cy="370840"/>
              </a:xfrm>
              <a:custGeom>
                <a:avLst/>
                <a:gdLst>
                  <a:gd name="T0" fmla="*/ 99 w 112"/>
                  <a:gd name="T1" fmla="*/ 84 h 138"/>
                  <a:gd name="T2" fmla="*/ 110 w 112"/>
                  <a:gd name="T3" fmla="*/ 120 h 138"/>
                  <a:gd name="T4" fmla="*/ 95 w 112"/>
                  <a:gd name="T5" fmla="*/ 134 h 138"/>
                  <a:gd name="T6" fmla="*/ 78 w 112"/>
                  <a:gd name="T7" fmla="*/ 125 h 138"/>
                  <a:gd name="T8" fmla="*/ 54 w 112"/>
                  <a:gd name="T9" fmla="*/ 106 h 138"/>
                  <a:gd name="T10" fmla="*/ 44 w 112"/>
                  <a:gd name="T11" fmla="*/ 57 h 138"/>
                  <a:gd name="T12" fmla="*/ 10 w 112"/>
                  <a:gd name="T13" fmla="*/ 60 h 138"/>
                  <a:gd name="T14" fmla="*/ 3 w 112"/>
                  <a:gd name="T15" fmla="*/ 24 h 138"/>
                  <a:gd name="T16" fmla="*/ 16 w 112"/>
                  <a:gd name="T17" fmla="*/ 4 h 138"/>
                  <a:gd name="T18" fmla="*/ 68 w 112"/>
                  <a:gd name="T19" fmla="*/ 24 h 138"/>
                  <a:gd name="T20" fmla="*/ 83 w 112"/>
                  <a:gd name="T21" fmla="*/ 58 h 138"/>
                  <a:gd name="T22" fmla="*/ 99 w 112"/>
                  <a:gd name="T23" fmla="*/ 8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" h="138">
                    <a:moveTo>
                      <a:pt x="99" y="84"/>
                    </a:moveTo>
                    <a:cubicBezTo>
                      <a:pt x="99" y="84"/>
                      <a:pt x="105" y="110"/>
                      <a:pt x="110" y="120"/>
                    </a:cubicBezTo>
                    <a:cubicBezTo>
                      <a:pt x="110" y="120"/>
                      <a:pt x="112" y="138"/>
                      <a:pt x="95" y="134"/>
                    </a:cubicBezTo>
                    <a:cubicBezTo>
                      <a:pt x="78" y="131"/>
                      <a:pt x="78" y="125"/>
                      <a:pt x="78" y="125"/>
                    </a:cubicBezTo>
                    <a:cubicBezTo>
                      <a:pt x="78" y="125"/>
                      <a:pt x="57" y="124"/>
                      <a:pt x="54" y="106"/>
                    </a:cubicBezTo>
                    <a:cubicBezTo>
                      <a:pt x="50" y="88"/>
                      <a:pt x="58" y="64"/>
                      <a:pt x="44" y="57"/>
                    </a:cubicBezTo>
                    <a:cubicBezTo>
                      <a:pt x="30" y="50"/>
                      <a:pt x="15" y="52"/>
                      <a:pt x="10" y="60"/>
                    </a:cubicBezTo>
                    <a:cubicBezTo>
                      <a:pt x="5" y="67"/>
                      <a:pt x="0" y="27"/>
                      <a:pt x="3" y="24"/>
                    </a:cubicBezTo>
                    <a:cubicBezTo>
                      <a:pt x="5" y="21"/>
                      <a:pt x="13" y="7"/>
                      <a:pt x="16" y="4"/>
                    </a:cubicBezTo>
                    <a:cubicBezTo>
                      <a:pt x="19" y="0"/>
                      <a:pt x="68" y="24"/>
                      <a:pt x="68" y="24"/>
                    </a:cubicBezTo>
                    <a:cubicBezTo>
                      <a:pt x="83" y="58"/>
                      <a:pt x="83" y="58"/>
                      <a:pt x="83" y="58"/>
                    </a:cubicBezTo>
                    <a:lnTo>
                      <a:pt x="99" y="84"/>
                    </a:lnTo>
                    <a:close/>
                  </a:path>
                </a:pathLst>
              </a:custGeom>
              <a:solidFill>
                <a:srgbClr val="E5A5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iṩḻïďe">
                <a:extLst>
                  <a:ext uri="{FF2B5EF4-FFF2-40B4-BE49-F238E27FC236}">
                    <a16:creationId xmlns:a16="http://schemas.microsoft.com/office/drawing/2014/main" id="{FB866316-979F-4A3C-8DA7-9396F28B4580}"/>
                  </a:ext>
                </a:extLst>
              </p:cNvPr>
              <p:cNvSpPr/>
              <p:nvPr/>
            </p:nvSpPr>
            <p:spPr bwMode="auto">
              <a:xfrm>
                <a:off x="9977432" y="4847811"/>
                <a:ext cx="277482" cy="247659"/>
              </a:xfrm>
              <a:custGeom>
                <a:avLst/>
                <a:gdLst>
                  <a:gd name="T0" fmla="*/ 75 w 103"/>
                  <a:gd name="T1" fmla="*/ 44 h 92"/>
                  <a:gd name="T2" fmla="*/ 97 w 103"/>
                  <a:gd name="T3" fmla="*/ 74 h 92"/>
                  <a:gd name="T4" fmla="*/ 85 w 103"/>
                  <a:gd name="T5" fmla="*/ 90 h 92"/>
                  <a:gd name="T6" fmla="*/ 61 w 103"/>
                  <a:gd name="T7" fmla="*/ 80 h 92"/>
                  <a:gd name="T8" fmla="*/ 45 w 103"/>
                  <a:gd name="T9" fmla="*/ 44 h 92"/>
                  <a:gd name="T10" fmla="*/ 18 w 103"/>
                  <a:gd name="T11" fmla="*/ 17 h 92"/>
                  <a:gd name="T12" fmla="*/ 18 w 103"/>
                  <a:gd name="T13" fmla="*/ 0 h 92"/>
                  <a:gd name="T14" fmla="*/ 39 w 103"/>
                  <a:gd name="T15" fmla="*/ 5 h 92"/>
                  <a:gd name="T16" fmla="*/ 75 w 103"/>
                  <a:gd name="T17" fmla="*/ 29 h 92"/>
                  <a:gd name="T18" fmla="*/ 75 w 103"/>
                  <a:gd name="T19" fmla="*/ 4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92">
                    <a:moveTo>
                      <a:pt x="75" y="44"/>
                    </a:moveTo>
                    <a:cubicBezTo>
                      <a:pt x="75" y="44"/>
                      <a:pt x="87" y="63"/>
                      <a:pt x="97" y="74"/>
                    </a:cubicBezTo>
                    <a:cubicBezTo>
                      <a:pt x="103" y="80"/>
                      <a:pt x="95" y="88"/>
                      <a:pt x="85" y="90"/>
                    </a:cubicBezTo>
                    <a:cubicBezTo>
                      <a:pt x="77" y="92"/>
                      <a:pt x="67" y="90"/>
                      <a:pt x="61" y="80"/>
                    </a:cubicBezTo>
                    <a:cubicBezTo>
                      <a:pt x="47" y="58"/>
                      <a:pt x="45" y="44"/>
                      <a:pt x="45" y="44"/>
                    </a:cubicBezTo>
                    <a:cubicBezTo>
                      <a:pt x="45" y="44"/>
                      <a:pt x="35" y="19"/>
                      <a:pt x="18" y="17"/>
                    </a:cubicBezTo>
                    <a:cubicBezTo>
                      <a:pt x="0" y="15"/>
                      <a:pt x="18" y="0"/>
                      <a:pt x="18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75" y="29"/>
                      <a:pt x="75" y="29"/>
                      <a:pt x="75" y="29"/>
                    </a:cubicBezTo>
                    <a:lnTo>
                      <a:pt x="75" y="44"/>
                    </a:lnTo>
                    <a:close/>
                  </a:path>
                </a:pathLst>
              </a:custGeom>
              <a:solidFill>
                <a:srgbClr val="EF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işľíďé">
                <a:extLst>
                  <a:ext uri="{FF2B5EF4-FFF2-40B4-BE49-F238E27FC236}">
                    <a16:creationId xmlns:a16="http://schemas.microsoft.com/office/drawing/2014/main" id="{FA4478BE-7444-4607-BB12-A9996C0BC7C8}"/>
                  </a:ext>
                </a:extLst>
              </p:cNvPr>
              <p:cNvSpPr/>
              <p:nvPr/>
            </p:nvSpPr>
            <p:spPr bwMode="auto">
              <a:xfrm>
                <a:off x="8582243" y="1856454"/>
                <a:ext cx="1812708" cy="2658120"/>
              </a:xfrm>
              <a:custGeom>
                <a:avLst/>
                <a:gdLst>
                  <a:gd name="T0" fmla="*/ 72 w 673"/>
                  <a:gd name="T1" fmla="*/ 376 h 988"/>
                  <a:gd name="T2" fmla="*/ 8 w 673"/>
                  <a:gd name="T3" fmla="*/ 314 h 988"/>
                  <a:gd name="T4" fmla="*/ 71 w 673"/>
                  <a:gd name="T5" fmla="*/ 223 h 988"/>
                  <a:gd name="T6" fmla="*/ 338 w 673"/>
                  <a:gd name="T7" fmla="*/ 55 h 988"/>
                  <a:gd name="T8" fmla="*/ 487 w 673"/>
                  <a:gd name="T9" fmla="*/ 73 h 988"/>
                  <a:gd name="T10" fmla="*/ 588 w 673"/>
                  <a:gd name="T11" fmla="*/ 314 h 988"/>
                  <a:gd name="T12" fmla="*/ 664 w 673"/>
                  <a:gd name="T13" fmla="*/ 446 h 988"/>
                  <a:gd name="T14" fmla="*/ 587 w 673"/>
                  <a:gd name="T15" fmla="*/ 603 h 988"/>
                  <a:gd name="T16" fmla="*/ 644 w 673"/>
                  <a:gd name="T17" fmla="*/ 740 h 988"/>
                  <a:gd name="T18" fmla="*/ 553 w 673"/>
                  <a:gd name="T19" fmla="*/ 881 h 988"/>
                  <a:gd name="T20" fmla="*/ 503 w 673"/>
                  <a:gd name="T21" fmla="*/ 980 h 988"/>
                  <a:gd name="T22" fmla="*/ 503 w 673"/>
                  <a:gd name="T23" fmla="*/ 804 h 988"/>
                  <a:gd name="T24" fmla="*/ 479 w 673"/>
                  <a:gd name="T25" fmla="*/ 741 h 988"/>
                  <a:gd name="T26" fmla="*/ 422 w 673"/>
                  <a:gd name="T27" fmla="*/ 682 h 988"/>
                  <a:gd name="T28" fmla="*/ 361 w 673"/>
                  <a:gd name="T29" fmla="*/ 654 h 988"/>
                  <a:gd name="T30" fmla="*/ 324 w 673"/>
                  <a:gd name="T31" fmla="*/ 645 h 988"/>
                  <a:gd name="T32" fmla="*/ 205 w 673"/>
                  <a:gd name="T33" fmla="*/ 664 h 988"/>
                  <a:gd name="T34" fmla="*/ 155 w 673"/>
                  <a:gd name="T35" fmla="*/ 701 h 988"/>
                  <a:gd name="T36" fmla="*/ 84 w 673"/>
                  <a:gd name="T37" fmla="*/ 774 h 988"/>
                  <a:gd name="T38" fmla="*/ 52 w 673"/>
                  <a:gd name="T39" fmla="*/ 714 h 988"/>
                  <a:gd name="T40" fmla="*/ 48 w 673"/>
                  <a:gd name="T41" fmla="*/ 637 h 988"/>
                  <a:gd name="T42" fmla="*/ 85 w 673"/>
                  <a:gd name="T43" fmla="*/ 481 h 988"/>
                  <a:gd name="T44" fmla="*/ 88 w 673"/>
                  <a:gd name="T45" fmla="*/ 403 h 988"/>
                  <a:gd name="T46" fmla="*/ 72 w 673"/>
                  <a:gd name="T47" fmla="*/ 376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3" h="988">
                    <a:moveTo>
                      <a:pt x="72" y="376"/>
                    </a:moveTo>
                    <a:cubicBezTo>
                      <a:pt x="72" y="376"/>
                      <a:pt x="17" y="365"/>
                      <a:pt x="8" y="314"/>
                    </a:cubicBezTo>
                    <a:cubicBezTo>
                      <a:pt x="0" y="264"/>
                      <a:pt x="50" y="270"/>
                      <a:pt x="71" y="223"/>
                    </a:cubicBezTo>
                    <a:cubicBezTo>
                      <a:pt x="93" y="176"/>
                      <a:pt x="167" y="0"/>
                      <a:pt x="338" y="55"/>
                    </a:cubicBezTo>
                    <a:cubicBezTo>
                      <a:pt x="338" y="55"/>
                      <a:pt x="412" y="23"/>
                      <a:pt x="487" y="73"/>
                    </a:cubicBezTo>
                    <a:cubicBezTo>
                      <a:pt x="561" y="124"/>
                      <a:pt x="550" y="248"/>
                      <a:pt x="588" y="314"/>
                    </a:cubicBezTo>
                    <a:cubicBezTo>
                      <a:pt x="627" y="379"/>
                      <a:pt x="673" y="386"/>
                      <a:pt x="664" y="446"/>
                    </a:cubicBezTo>
                    <a:cubicBezTo>
                      <a:pt x="654" y="507"/>
                      <a:pt x="571" y="543"/>
                      <a:pt x="587" y="603"/>
                    </a:cubicBezTo>
                    <a:cubicBezTo>
                      <a:pt x="602" y="662"/>
                      <a:pt x="648" y="659"/>
                      <a:pt x="644" y="740"/>
                    </a:cubicBezTo>
                    <a:cubicBezTo>
                      <a:pt x="640" y="822"/>
                      <a:pt x="551" y="832"/>
                      <a:pt x="553" y="881"/>
                    </a:cubicBezTo>
                    <a:cubicBezTo>
                      <a:pt x="555" y="929"/>
                      <a:pt x="543" y="972"/>
                      <a:pt x="503" y="980"/>
                    </a:cubicBezTo>
                    <a:cubicBezTo>
                      <a:pt x="464" y="988"/>
                      <a:pt x="503" y="804"/>
                      <a:pt x="503" y="804"/>
                    </a:cubicBezTo>
                    <a:cubicBezTo>
                      <a:pt x="503" y="804"/>
                      <a:pt x="479" y="744"/>
                      <a:pt x="479" y="741"/>
                    </a:cubicBezTo>
                    <a:cubicBezTo>
                      <a:pt x="479" y="739"/>
                      <a:pt x="425" y="683"/>
                      <a:pt x="422" y="682"/>
                    </a:cubicBezTo>
                    <a:cubicBezTo>
                      <a:pt x="418" y="681"/>
                      <a:pt x="368" y="654"/>
                      <a:pt x="361" y="654"/>
                    </a:cubicBezTo>
                    <a:cubicBezTo>
                      <a:pt x="354" y="654"/>
                      <a:pt x="324" y="645"/>
                      <a:pt x="324" y="645"/>
                    </a:cubicBezTo>
                    <a:cubicBezTo>
                      <a:pt x="324" y="645"/>
                      <a:pt x="213" y="663"/>
                      <a:pt x="205" y="664"/>
                    </a:cubicBezTo>
                    <a:cubicBezTo>
                      <a:pt x="196" y="666"/>
                      <a:pt x="155" y="701"/>
                      <a:pt x="155" y="701"/>
                    </a:cubicBezTo>
                    <a:cubicBezTo>
                      <a:pt x="84" y="774"/>
                      <a:pt x="84" y="774"/>
                      <a:pt x="84" y="774"/>
                    </a:cubicBezTo>
                    <a:cubicBezTo>
                      <a:pt x="84" y="774"/>
                      <a:pt x="51" y="760"/>
                      <a:pt x="52" y="714"/>
                    </a:cubicBezTo>
                    <a:cubicBezTo>
                      <a:pt x="52" y="668"/>
                      <a:pt x="73" y="676"/>
                      <a:pt x="48" y="637"/>
                    </a:cubicBezTo>
                    <a:cubicBezTo>
                      <a:pt x="23" y="598"/>
                      <a:pt x="99" y="573"/>
                      <a:pt x="85" y="481"/>
                    </a:cubicBezTo>
                    <a:cubicBezTo>
                      <a:pt x="72" y="389"/>
                      <a:pt x="88" y="403"/>
                      <a:pt x="88" y="403"/>
                    </a:cubicBezTo>
                    <a:lnTo>
                      <a:pt x="72" y="376"/>
                    </a:ln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ïšľïḍé">
                <a:extLst>
                  <a:ext uri="{FF2B5EF4-FFF2-40B4-BE49-F238E27FC236}">
                    <a16:creationId xmlns:a16="http://schemas.microsoft.com/office/drawing/2014/main" id="{D5109405-ACEB-4745-BCE9-A889A0B6B587}"/>
                  </a:ext>
                </a:extLst>
              </p:cNvPr>
              <p:cNvSpPr/>
              <p:nvPr/>
            </p:nvSpPr>
            <p:spPr bwMode="auto">
              <a:xfrm>
                <a:off x="8945303" y="3392977"/>
                <a:ext cx="1185133" cy="1474284"/>
              </a:xfrm>
              <a:custGeom>
                <a:avLst/>
                <a:gdLst>
                  <a:gd name="T0" fmla="*/ 0 w 440"/>
                  <a:gd name="T1" fmla="*/ 151 h 548"/>
                  <a:gd name="T2" fmla="*/ 40 w 440"/>
                  <a:gd name="T3" fmla="*/ 79 h 548"/>
                  <a:gd name="T4" fmla="*/ 383 w 440"/>
                  <a:gd name="T5" fmla="*/ 138 h 548"/>
                  <a:gd name="T6" fmla="*/ 286 w 440"/>
                  <a:gd name="T7" fmla="*/ 506 h 548"/>
                  <a:gd name="T8" fmla="*/ 184 w 440"/>
                  <a:gd name="T9" fmla="*/ 528 h 548"/>
                  <a:gd name="T10" fmla="*/ 76 w 440"/>
                  <a:gd name="T11" fmla="*/ 439 h 548"/>
                  <a:gd name="T12" fmla="*/ 57 w 440"/>
                  <a:gd name="T13" fmla="*/ 367 h 548"/>
                  <a:gd name="T14" fmla="*/ 57 w 440"/>
                  <a:gd name="T15" fmla="*/ 336 h 548"/>
                  <a:gd name="T16" fmla="*/ 20 w 440"/>
                  <a:gd name="T17" fmla="*/ 301 h 548"/>
                  <a:gd name="T18" fmla="*/ 2 w 440"/>
                  <a:gd name="T19" fmla="*/ 200 h 548"/>
                  <a:gd name="T20" fmla="*/ 0 w 440"/>
                  <a:gd name="T21" fmla="*/ 151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0" h="548">
                    <a:moveTo>
                      <a:pt x="0" y="151"/>
                    </a:moveTo>
                    <a:cubicBezTo>
                      <a:pt x="0" y="151"/>
                      <a:pt x="6" y="99"/>
                      <a:pt x="40" y="79"/>
                    </a:cubicBezTo>
                    <a:cubicBezTo>
                      <a:pt x="75" y="58"/>
                      <a:pt x="278" y="0"/>
                      <a:pt x="383" y="138"/>
                    </a:cubicBezTo>
                    <a:cubicBezTo>
                      <a:pt x="383" y="138"/>
                      <a:pt x="440" y="371"/>
                      <a:pt x="286" y="506"/>
                    </a:cubicBezTo>
                    <a:cubicBezTo>
                      <a:pt x="286" y="506"/>
                      <a:pt x="246" y="548"/>
                      <a:pt x="184" y="528"/>
                    </a:cubicBezTo>
                    <a:cubicBezTo>
                      <a:pt x="122" y="508"/>
                      <a:pt x="76" y="439"/>
                      <a:pt x="76" y="439"/>
                    </a:cubicBezTo>
                    <a:cubicBezTo>
                      <a:pt x="57" y="367"/>
                      <a:pt x="57" y="367"/>
                      <a:pt x="57" y="367"/>
                    </a:cubicBezTo>
                    <a:cubicBezTo>
                      <a:pt x="57" y="336"/>
                      <a:pt x="57" y="336"/>
                      <a:pt x="57" y="336"/>
                    </a:cubicBezTo>
                    <a:cubicBezTo>
                      <a:pt x="20" y="301"/>
                      <a:pt x="20" y="301"/>
                      <a:pt x="20" y="301"/>
                    </a:cubicBezTo>
                    <a:cubicBezTo>
                      <a:pt x="2" y="200"/>
                      <a:pt x="2" y="200"/>
                      <a:pt x="2" y="200"/>
                    </a:cubicBez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6D0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î$1ïḑê">
                <a:extLst>
                  <a:ext uri="{FF2B5EF4-FFF2-40B4-BE49-F238E27FC236}">
                    <a16:creationId xmlns:a16="http://schemas.microsoft.com/office/drawing/2014/main" id="{D5E7C5E9-6523-4443-8502-9EEC3AE1E48C}"/>
                  </a:ext>
                </a:extLst>
              </p:cNvPr>
              <p:cNvSpPr/>
              <p:nvPr/>
            </p:nvSpPr>
            <p:spPr bwMode="auto">
              <a:xfrm>
                <a:off x="9699950" y="4194303"/>
                <a:ext cx="565337" cy="866158"/>
              </a:xfrm>
              <a:custGeom>
                <a:avLst/>
                <a:gdLst>
                  <a:gd name="T0" fmla="*/ 48 w 210"/>
                  <a:gd name="T1" fmla="*/ 42 h 322"/>
                  <a:gd name="T2" fmla="*/ 124 w 210"/>
                  <a:gd name="T3" fmla="*/ 219 h 322"/>
                  <a:gd name="T4" fmla="*/ 187 w 210"/>
                  <a:gd name="T5" fmla="*/ 263 h 322"/>
                  <a:gd name="T6" fmla="*/ 178 w 210"/>
                  <a:gd name="T7" fmla="*/ 287 h 322"/>
                  <a:gd name="T8" fmla="*/ 135 w 210"/>
                  <a:gd name="T9" fmla="*/ 264 h 322"/>
                  <a:gd name="T10" fmla="*/ 113 w 210"/>
                  <a:gd name="T11" fmla="*/ 275 h 322"/>
                  <a:gd name="T12" fmla="*/ 79 w 210"/>
                  <a:gd name="T13" fmla="*/ 320 h 322"/>
                  <a:gd name="T14" fmla="*/ 60 w 210"/>
                  <a:gd name="T15" fmla="*/ 300 h 322"/>
                  <a:gd name="T16" fmla="*/ 81 w 210"/>
                  <a:gd name="T17" fmla="*/ 261 h 322"/>
                  <a:gd name="T18" fmla="*/ 78 w 210"/>
                  <a:gd name="T19" fmla="*/ 228 h 322"/>
                  <a:gd name="T20" fmla="*/ 13 w 210"/>
                  <a:gd name="T21" fmla="*/ 49 h 322"/>
                  <a:gd name="T22" fmla="*/ 8 w 210"/>
                  <a:gd name="T23" fmla="*/ 16 h 322"/>
                  <a:gd name="T24" fmla="*/ 37 w 210"/>
                  <a:gd name="T25" fmla="*/ 21 h 322"/>
                  <a:gd name="T26" fmla="*/ 48 w 210"/>
                  <a:gd name="T27" fmla="*/ 4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0" h="322">
                    <a:moveTo>
                      <a:pt x="48" y="42"/>
                    </a:moveTo>
                    <a:cubicBezTo>
                      <a:pt x="48" y="42"/>
                      <a:pt x="91" y="161"/>
                      <a:pt x="124" y="219"/>
                    </a:cubicBezTo>
                    <a:cubicBezTo>
                      <a:pt x="124" y="219"/>
                      <a:pt x="163" y="255"/>
                      <a:pt x="187" y="263"/>
                    </a:cubicBezTo>
                    <a:cubicBezTo>
                      <a:pt x="210" y="272"/>
                      <a:pt x="200" y="284"/>
                      <a:pt x="178" y="287"/>
                    </a:cubicBezTo>
                    <a:cubicBezTo>
                      <a:pt x="157" y="290"/>
                      <a:pt x="135" y="264"/>
                      <a:pt x="135" y="264"/>
                    </a:cubicBezTo>
                    <a:cubicBezTo>
                      <a:pt x="135" y="264"/>
                      <a:pt x="119" y="258"/>
                      <a:pt x="113" y="275"/>
                    </a:cubicBezTo>
                    <a:cubicBezTo>
                      <a:pt x="107" y="292"/>
                      <a:pt x="99" y="318"/>
                      <a:pt x="79" y="320"/>
                    </a:cubicBezTo>
                    <a:cubicBezTo>
                      <a:pt x="58" y="322"/>
                      <a:pt x="55" y="306"/>
                      <a:pt x="60" y="300"/>
                    </a:cubicBezTo>
                    <a:cubicBezTo>
                      <a:pt x="64" y="294"/>
                      <a:pt x="83" y="276"/>
                      <a:pt x="81" y="261"/>
                    </a:cubicBezTo>
                    <a:cubicBezTo>
                      <a:pt x="78" y="246"/>
                      <a:pt x="76" y="232"/>
                      <a:pt x="78" y="228"/>
                    </a:cubicBezTo>
                    <a:cubicBezTo>
                      <a:pt x="78" y="228"/>
                      <a:pt x="27" y="99"/>
                      <a:pt x="13" y="49"/>
                    </a:cubicBezTo>
                    <a:cubicBezTo>
                      <a:pt x="0" y="0"/>
                      <a:pt x="8" y="16"/>
                      <a:pt x="8" y="16"/>
                    </a:cubicBezTo>
                    <a:cubicBezTo>
                      <a:pt x="37" y="21"/>
                      <a:pt x="37" y="21"/>
                      <a:pt x="37" y="21"/>
                    </a:cubicBezTo>
                    <a:lnTo>
                      <a:pt x="48" y="42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i$ľiḑe">
                <a:extLst>
                  <a:ext uri="{FF2B5EF4-FFF2-40B4-BE49-F238E27FC236}">
                    <a16:creationId xmlns:a16="http://schemas.microsoft.com/office/drawing/2014/main" id="{05CF0A0E-8C8F-42D7-B201-48D3B56D0630}"/>
                  </a:ext>
                </a:extLst>
              </p:cNvPr>
              <p:cNvSpPr/>
              <p:nvPr/>
            </p:nvSpPr>
            <p:spPr bwMode="auto">
              <a:xfrm>
                <a:off x="8587429" y="4815395"/>
                <a:ext cx="1203286" cy="800029"/>
              </a:xfrm>
              <a:custGeom>
                <a:avLst/>
                <a:gdLst>
                  <a:gd name="T0" fmla="*/ 44 w 447"/>
                  <a:gd name="T1" fmla="*/ 24 h 297"/>
                  <a:gd name="T2" fmla="*/ 0 w 447"/>
                  <a:gd name="T3" fmla="*/ 195 h 297"/>
                  <a:gd name="T4" fmla="*/ 207 w 447"/>
                  <a:gd name="T5" fmla="*/ 294 h 297"/>
                  <a:gd name="T6" fmla="*/ 447 w 447"/>
                  <a:gd name="T7" fmla="*/ 213 h 297"/>
                  <a:gd name="T8" fmla="*/ 358 w 447"/>
                  <a:gd name="T9" fmla="*/ 63 h 297"/>
                  <a:gd name="T10" fmla="*/ 264 w 447"/>
                  <a:gd name="T11" fmla="*/ 35 h 297"/>
                  <a:gd name="T12" fmla="*/ 144 w 447"/>
                  <a:gd name="T13" fmla="*/ 46 h 297"/>
                  <a:gd name="T14" fmla="*/ 68 w 447"/>
                  <a:gd name="T15" fmla="*/ 33 h 297"/>
                  <a:gd name="T16" fmla="*/ 44 w 447"/>
                  <a:gd name="T17" fmla="*/ 24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297">
                    <a:moveTo>
                      <a:pt x="44" y="24"/>
                    </a:moveTo>
                    <a:cubicBezTo>
                      <a:pt x="44" y="24"/>
                      <a:pt x="18" y="142"/>
                      <a:pt x="0" y="195"/>
                    </a:cubicBezTo>
                    <a:cubicBezTo>
                      <a:pt x="0" y="195"/>
                      <a:pt x="61" y="291"/>
                      <a:pt x="207" y="294"/>
                    </a:cubicBezTo>
                    <a:cubicBezTo>
                      <a:pt x="352" y="297"/>
                      <a:pt x="447" y="213"/>
                      <a:pt x="447" y="213"/>
                    </a:cubicBezTo>
                    <a:cubicBezTo>
                      <a:pt x="447" y="213"/>
                      <a:pt x="373" y="127"/>
                      <a:pt x="358" y="63"/>
                    </a:cubicBezTo>
                    <a:cubicBezTo>
                      <a:pt x="343" y="0"/>
                      <a:pt x="264" y="35"/>
                      <a:pt x="264" y="35"/>
                    </a:cubicBezTo>
                    <a:cubicBezTo>
                      <a:pt x="264" y="35"/>
                      <a:pt x="149" y="47"/>
                      <a:pt x="144" y="46"/>
                    </a:cubicBezTo>
                    <a:cubicBezTo>
                      <a:pt x="139" y="46"/>
                      <a:pt x="71" y="34"/>
                      <a:pt x="68" y="33"/>
                    </a:cubicBezTo>
                    <a:cubicBezTo>
                      <a:pt x="65" y="32"/>
                      <a:pt x="44" y="24"/>
                      <a:pt x="44" y="24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11" name="iṩḷíḑe">
                <a:extLst>
                  <a:ext uri="{FF2B5EF4-FFF2-40B4-BE49-F238E27FC236}">
                    <a16:creationId xmlns:a16="http://schemas.microsoft.com/office/drawing/2014/main" id="{A58F920F-B2B1-44A2-86C0-35B43374AAA1}"/>
                  </a:ext>
                </a:extLst>
              </p:cNvPr>
              <p:cNvSpPr/>
              <p:nvPr/>
            </p:nvSpPr>
            <p:spPr bwMode="auto">
              <a:xfrm>
                <a:off x="9242235" y="3521345"/>
                <a:ext cx="245066" cy="202276"/>
              </a:xfrm>
              <a:custGeom>
                <a:avLst/>
                <a:gdLst>
                  <a:gd name="T0" fmla="*/ 91 w 91"/>
                  <a:gd name="T1" fmla="*/ 8 h 75"/>
                  <a:gd name="T2" fmla="*/ 84 w 91"/>
                  <a:gd name="T3" fmla="*/ 44 h 75"/>
                  <a:gd name="T4" fmla="*/ 84 w 91"/>
                  <a:gd name="T5" fmla="*/ 48 h 75"/>
                  <a:gd name="T6" fmla="*/ 13 w 91"/>
                  <a:gd name="T7" fmla="*/ 69 h 75"/>
                  <a:gd name="T8" fmla="*/ 5 w 91"/>
                  <a:gd name="T9" fmla="*/ 53 h 75"/>
                  <a:gd name="T10" fmla="*/ 18 w 91"/>
                  <a:gd name="T11" fmla="*/ 20 h 75"/>
                  <a:gd name="T12" fmla="*/ 37 w 91"/>
                  <a:gd name="T13" fmla="*/ 8 h 75"/>
                  <a:gd name="T14" fmla="*/ 71 w 91"/>
                  <a:gd name="T15" fmla="*/ 0 h 75"/>
                  <a:gd name="T16" fmla="*/ 91 w 91"/>
                  <a:gd name="T17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75">
                    <a:moveTo>
                      <a:pt x="91" y="8"/>
                    </a:move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26" y="75"/>
                      <a:pt x="13" y="69"/>
                    </a:cubicBezTo>
                    <a:cubicBezTo>
                      <a:pt x="0" y="64"/>
                      <a:pt x="5" y="53"/>
                      <a:pt x="5" y="53"/>
                    </a:cubicBezTo>
                    <a:cubicBezTo>
                      <a:pt x="5" y="53"/>
                      <a:pt x="17" y="30"/>
                      <a:pt x="18" y="20"/>
                    </a:cubicBezTo>
                    <a:cubicBezTo>
                      <a:pt x="20" y="9"/>
                      <a:pt x="34" y="13"/>
                      <a:pt x="37" y="8"/>
                    </a:cubicBezTo>
                    <a:cubicBezTo>
                      <a:pt x="41" y="4"/>
                      <a:pt x="65" y="1"/>
                      <a:pt x="71" y="0"/>
                    </a:cubicBezTo>
                    <a:cubicBezTo>
                      <a:pt x="77" y="0"/>
                      <a:pt x="91" y="8"/>
                      <a:pt x="91" y="8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iSľïďé">
                <a:extLst>
                  <a:ext uri="{FF2B5EF4-FFF2-40B4-BE49-F238E27FC236}">
                    <a16:creationId xmlns:a16="http://schemas.microsoft.com/office/drawing/2014/main" id="{64B9940E-A61B-472D-BF15-7373B3234DE1}"/>
                  </a:ext>
                </a:extLst>
              </p:cNvPr>
              <p:cNvSpPr/>
              <p:nvPr/>
            </p:nvSpPr>
            <p:spPr bwMode="auto">
              <a:xfrm>
                <a:off x="8592616" y="2324543"/>
                <a:ext cx="1343323" cy="1291457"/>
              </a:xfrm>
              <a:custGeom>
                <a:avLst/>
                <a:gdLst>
                  <a:gd name="T0" fmla="*/ 80 w 499"/>
                  <a:gd name="T1" fmla="*/ 120 h 480"/>
                  <a:gd name="T2" fmla="*/ 245 w 499"/>
                  <a:gd name="T3" fmla="*/ 476 h 480"/>
                  <a:gd name="T4" fmla="*/ 412 w 499"/>
                  <a:gd name="T5" fmla="*/ 388 h 480"/>
                  <a:gd name="T6" fmla="*/ 499 w 499"/>
                  <a:gd name="T7" fmla="*/ 182 h 480"/>
                  <a:gd name="T8" fmla="*/ 455 w 499"/>
                  <a:gd name="T9" fmla="*/ 105 h 480"/>
                  <a:gd name="T10" fmla="*/ 295 w 499"/>
                  <a:gd name="T11" fmla="*/ 18 h 480"/>
                  <a:gd name="T12" fmla="*/ 221 w 499"/>
                  <a:gd name="T13" fmla="*/ 3 h 480"/>
                  <a:gd name="T14" fmla="*/ 151 w 499"/>
                  <a:gd name="T15" fmla="*/ 19 h 480"/>
                  <a:gd name="T16" fmla="*/ 114 w 499"/>
                  <a:gd name="T17" fmla="*/ 60 h 480"/>
                  <a:gd name="T18" fmla="*/ 80 w 499"/>
                  <a:gd name="T19" fmla="*/ 12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9" h="480">
                    <a:moveTo>
                      <a:pt x="80" y="120"/>
                    </a:moveTo>
                    <a:cubicBezTo>
                      <a:pt x="80" y="120"/>
                      <a:pt x="0" y="424"/>
                      <a:pt x="245" y="476"/>
                    </a:cubicBezTo>
                    <a:cubicBezTo>
                      <a:pt x="245" y="476"/>
                      <a:pt x="338" y="480"/>
                      <a:pt x="412" y="388"/>
                    </a:cubicBezTo>
                    <a:cubicBezTo>
                      <a:pt x="485" y="297"/>
                      <a:pt x="499" y="182"/>
                      <a:pt x="499" y="182"/>
                    </a:cubicBezTo>
                    <a:cubicBezTo>
                      <a:pt x="499" y="182"/>
                      <a:pt x="465" y="114"/>
                      <a:pt x="455" y="105"/>
                    </a:cubicBezTo>
                    <a:cubicBezTo>
                      <a:pt x="445" y="95"/>
                      <a:pt x="302" y="25"/>
                      <a:pt x="295" y="18"/>
                    </a:cubicBezTo>
                    <a:cubicBezTo>
                      <a:pt x="288" y="11"/>
                      <a:pt x="242" y="0"/>
                      <a:pt x="221" y="3"/>
                    </a:cubicBezTo>
                    <a:cubicBezTo>
                      <a:pt x="199" y="5"/>
                      <a:pt x="159" y="13"/>
                      <a:pt x="151" y="19"/>
                    </a:cubicBezTo>
                    <a:cubicBezTo>
                      <a:pt x="143" y="25"/>
                      <a:pt x="114" y="60"/>
                      <a:pt x="114" y="60"/>
                    </a:cubicBezTo>
                    <a:lnTo>
                      <a:pt x="80" y="120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iṡḻîḑê">
                <a:extLst>
                  <a:ext uri="{FF2B5EF4-FFF2-40B4-BE49-F238E27FC236}">
                    <a16:creationId xmlns:a16="http://schemas.microsoft.com/office/drawing/2014/main" id="{C2B6ADBD-4522-430F-AC35-466AF60D2CFD}"/>
                  </a:ext>
                </a:extLst>
              </p:cNvPr>
              <p:cNvSpPr/>
              <p:nvPr/>
            </p:nvSpPr>
            <p:spPr bwMode="auto">
              <a:xfrm>
                <a:off x="8752103" y="2211735"/>
                <a:ext cx="1325170" cy="1594872"/>
              </a:xfrm>
              <a:custGeom>
                <a:avLst/>
                <a:gdLst>
                  <a:gd name="T0" fmla="*/ 0 w 492"/>
                  <a:gd name="T1" fmla="*/ 185 h 593"/>
                  <a:gd name="T2" fmla="*/ 105 w 492"/>
                  <a:gd name="T3" fmla="*/ 56 h 593"/>
                  <a:gd name="T4" fmla="*/ 205 w 492"/>
                  <a:gd name="T5" fmla="*/ 124 h 593"/>
                  <a:gd name="T6" fmla="*/ 375 w 492"/>
                  <a:gd name="T7" fmla="*/ 243 h 593"/>
                  <a:gd name="T8" fmla="*/ 358 w 492"/>
                  <a:gd name="T9" fmla="*/ 379 h 593"/>
                  <a:gd name="T10" fmla="*/ 358 w 492"/>
                  <a:gd name="T11" fmla="*/ 470 h 593"/>
                  <a:gd name="T12" fmla="*/ 378 w 492"/>
                  <a:gd name="T13" fmla="*/ 514 h 593"/>
                  <a:gd name="T14" fmla="*/ 455 w 492"/>
                  <a:gd name="T15" fmla="*/ 577 h 593"/>
                  <a:gd name="T16" fmla="*/ 458 w 492"/>
                  <a:gd name="T17" fmla="*/ 590 h 593"/>
                  <a:gd name="T18" fmla="*/ 478 w 492"/>
                  <a:gd name="T19" fmla="*/ 587 h 593"/>
                  <a:gd name="T20" fmla="*/ 472 w 492"/>
                  <a:gd name="T21" fmla="*/ 518 h 593"/>
                  <a:gd name="T22" fmla="*/ 490 w 492"/>
                  <a:gd name="T23" fmla="*/ 281 h 593"/>
                  <a:gd name="T24" fmla="*/ 451 w 492"/>
                  <a:gd name="T25" fmla="*/ 156 h 593"/>
                  <a:gd name="T26" fmla="*/ 375 w 492"/>
                  <a:gd name="T27" fmla="*/ 61 h 593"/>
                  <a:gd name="T28" fmla="*/ 291 w 492"/>
                  <a:gd name="T29" fmla="*/ 18 h 593"/>
                  <a:gd name="T30" fmla="*/ 241 w 492"/>
                  <a:gd name="T31" fmla="*/ 8 h 593"/>
                  <a:gd name="T32" fmla="*/ 70 w 492"/>
                  <a:gd name="T33" fmla="*/ 27 h 593"/>
                  <a:gd name="T34" fmla="*/ 39 w 492"/>
                  <a:gd name="T35" fmla="*/ 61 h 593"/>
                  <a:gd name="T36" fmla="*/ 8 w 492"/>
                  <a:gd name="T37" fmla="*/ 141 h 593"/>
                  <a:gd name="T38" fmla="*/ 0 w 492"/>
                  <a:gd name="T39" fmla="*/ 185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2" h="593">
                    <a:moveTo>
                      <a:pt x="0" y="185"/>
                    </a:moveTo>
                    <a:cubicBezTo>
                      <a:pt x="0" y="185"/>
                      <a:pt x="79" y="124"/>
                      <a:pt x="105" y="56"/>
                    </a:cubicBezTo>
                    <a:cubicBezTo>
                      <a:pt x="105" y="56"/>
                      <a:pt x="129" y="113"/>
                      <a:pt x="205" y="124"/>
                    </a:cubicBezTo>
                    <a:cubicBezTo>
                      <a:pt x="281" y="136"/>
                      <a:pt x="352" y="173"/>
                      <a:pt x="375" y="243"/>
                    </a:cubicBezTo>
                    <a:cubicBezTo>
                      <a:pt x="393" y="298"/>
                      <a:pt x="379" y="339"/>
                      <a:pt x="358" y="379"/>
                    </a:cubicBezTo>
                    <a:cubicBezTo>
                      <a:pt x="337" y="420"/>
                      <a:pt x="332" y="434"/>
                      <a:pt x="358" y="470"/>
                    </a:cubicBezTo>
                    <a:cubicBezTo>
                      <a:pt x="383" y="505"/>
                      <a:pt x="378" y="514"/>
                      <a:pt x="378" y="514"/>
                    </a:cubicBezTo>
                    <a:cubicBezTo>
                      <a:pt x="378" y="514"/>
                      <a:pt x="421" y="533"/>
                      <a:pt x="455" y="577"/>
                    </a:cubicBezTo>
                    <a:cubicBezTo>
                      <a:pt x="457" y="579"/>
                      <a:pt x="458" y="590"/>
                      <a:pt x="458" y="590"/>
                    </a:cubicBezTo>
                    <a:cubicBezTo>
                      <a:pt x="458" y="590"/>
                      <a:pt x="474" y="593"/>
                      <a:pt x="478" y="587"/>
                    </a:cubicBezTo>
                    <a:cubicBezTo>
                      <a:pt x="482" y="580"/>
                      <a:pt x="472" y="524"/>
                      <a:pt x="472" y="518"/>
                    </a:cubicBezTo>
                    <a:cubicBezTo>
                      <a:pt x="472" y="512"/>
                      <a:pt x="488" y="293"/>
                      <a:pt x="490" y="281"/>
                    </a:cubicBezTo>
                    <a:cubicBezTo>
                      <a:pt x="492" y="269"/>
                      <a:pt x="460" y="178"/>
                      <a:pt x="451" y="156"/>
                    </a:cubicBezTo>
                    <a:cubicBezTo>
                      <a:pt x="441" y="133"/>
                      <a:pt x="408" y="85"/>
                      <a:pt x="375" y="61"/>
                    </a:cubicBezTo>
                    <a:cubicBezTo>
                      <a:pt x="342" y="37"/>
                      <a:pt x="315" y="25"/>
                      <a:pt x="291" y="18"/>
                    </a:cubicBezTo>
                    <a:cubicBezTo>
                      <a:pt x="266" y="12"/>
                      <a:pt x="263" y="16"/>
                      <a:pt x="241" y="8"/>
                    </a:cubicBezTo>
                    <a:cubicBezTo>
                      <a:pt x="219" y="0"/>
                      <a:pt x="73" y="25"/>
                      <a:pt x="70" y="27"/>
                    </a:cubicBezTo>
                    <a:cubicBezTo>
                      <a:pt x="68" y="29"/>
                      <a:pt x="39" y="58"/>
                      <a:pt x="39" y="61"/>
                    </a:cubicBezTo>
                    <a:cubicBezTo>
                      <a:pt x="39" y="65"/>
                      <a:pt x="14" y="133"/>
                      <a:pt x="8" y="141"/>
                    </a:cubicBezTo>
                    <a:cubicBezTo>
                      <a:pt x="3" y="150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îşlîḋè">
                <a:extLst>
                  <a:ext uri="{FF2B5EF4-FFF2-40B4-BE49-F238E27FC236}">
                    <a16:creationId xmlns:a16="http://schemas.microsoft.com/office/drawing/2014/main" id="{E14C7288-B312-47B1-9C50-3E5C4939F823}"/>
                  </a:ext>
                </a:extLst>
              </p:cNvPr>
              <p:cNvSpPr/>
              <p:nvPr/>
            </p:nvSpPr>
            <p:spPr bwMode="auto">
              <a:xfrm>
                <a:off x="9309660" y="2825047"/>
                <a:ext cx="105028" cy="130961"/>
              </a:xfrm>
              <a:custGeom>
                <a:avLst/>
                <a:gdLst>
                  <a:gd name="T0" fmla="*/ 38 w 39"/>
                  <a:gd name="T1" fmla="*/ 26 h 49"/>
                  <a:gd name="T2" fmla="*/ 17 w 39"/>
                  <a:gd name="T3" fmla="*/ 47 h 49"/>
                  <a:gd name="T4" fmla="*/ 2 w 39"/>
                  <a:gd name="T5" fmla="*/ 22 h 49"/>
                  <a:gd name="T6" fmla="*/ 22 w 39"/>
                  <a:gd name="T7" fmla="*/ 1 h 49"/>
                  <a:gd name="T8" fmla="*/ 38 w 39"/>
                  <a:gd name="T9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9">
                    <a:moveTo>
                      <a:pt x="38" y="26"/>
                    </a:moveTo>
                    <a:cubicBezTo>
                      <a:pt x="36" y="39"/>
                      <a:pt x="27" y="49"/>
                      <a:pt x="17" y="47"/>
                    </a:cubicBezTo>
                    <a:cubicBezTo>
                      <a:pt x="7" y="46"/>
                      <a:pt x="0" y="35"/>
                      <a:pt x="2" y="22"/>
                    </a:cubicBezTo>
                    <a:cubicBezTo>
                      <a:pt x="3" y="9"/>
                      <a:pt x="12" y="0"/>
                      <a:pt x="22" y="1"/>
                    </a:cubicBezTo>
                    <a:cubicBezTo>
                      <a:pt x="32" y="2"/>
                      <a:pt x="39" y="13"/>
                      <a:pt x="38" y="26"/>
                    </a:cubicBezTo>
                    <a:close/>
                  </a:path>
                </a:pathLst>
              </a:cu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iśḷiḓê">
                <a:extLst>
                  <a:ext uri="{FF2B5EF4-FFF2-40B4-BE49-F238E27FC236}">
                    <a16:creationId xmlns:a16="http://schemas.microsoft.com/office/drawing/2014/main" id="{A6D7C0C5-F540-4E33-9462-5B4FFCA482A0}"/>
                  </a:ext>
                </a:extLst>
              </p:cNvPr>
              <p:cNvSpPr/>
              <p:nvPr/>
            </p:nvSpPr>
            <p:spPr bwMode="auto">
              <a:xfrm>
                <a:off x="8902514" y="2805597"/>
                <a:ext cx="85578" cy="121885"/>
              </a:xfrm>
              <a:custGeom>
                <a:avLst/>
                <a:gdLst>
                  <a:gd name="T0" fmla="*/ 31 w 32"/>
                  <a:gd name="T1" fmla="*/ 24 h 45"/>
                  <a:gd name="T2" fmla="*/ 14 w 32"/>
                  <a:gd name="T3" fmla="*/ 44 h 45"/>
                  <a:gd name="T4" fmla="*/ 2 w 32"/>
                  <a:gd name="T5" fmla="*/ 20 h 45"/>
                  <a:gd name="T6" fmla="*/ 19 w 32"/>
                  <a:gd name="T7" fmla="*/ 1 h 45"/>
                  <a:gd name="T8" fmla="*/ 31 w 32"/>
                  <a:gd name="T9" fmla="*/ 2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5">
                    <a:moveTo>
                      <a:pt x="31" y="24"/>
                    </a:moveTo>
                    <a:cubicBezTo>
                      <a:pt x="29" y="36"/>
                      <a:pt x="22" y="45"/>
                      <a:pt x="14" y="44"/>
                    </a:cubicBezTo>
                    <a:cubicBezTo>
                      <a:pt x="6" y="43"/>
                      <a:pt x="0" y="32"/>
                      <a:pt x="2" y="20"/>
                    </a:cubicBezTo>
                    <a:cubicBezTo>
                      <a:pt x="3" y="9"/>
                      <a:pt x="11" y="0"/>
                      <a:pt x="19" y="1"/>
                    </a:cubicBezTo>
                    <a:cubicBezTo>
                      <a:pt x="27" y="2"/>
                      <a:pt x="32" y="12"/>
                      <a:pt x="31" y="24"/>
                    </a:cubicBezTo>
                    <a:close/>
                  </a:path>
                </a:pathLst>
              </a:cu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îşlíḋè">
                <a:extLst>
                  <a:ext uri="{FF2B5EF4-FFF2-40B4-BE49-F238E27FC236}">
                    <a16:creationId xmlns:a16="http://schemas.microsoft.com/office/drawing/2014/main" id="{38D733B9-754A-401C-BC14-7ABF81A69FE3}"/>
                  </a:ext>
                </a:extLst>
              </p:cNvPr>
              <p:cNvSpPr/>
              <p:nvPr/>
            </p:nvSpPr>
            <p:spPr bwMode="auto">
              <a:xfrm>
                <a:off x="9303177" y="2598134"/>
                <a:ext cx="159487" cy="94655"/>
              </a:xfrm>
              <a:custGeom>
                <a:avLst/>
                <a:gdLst>
                  <a:gd name="T0" fmla="*/ 0 w 59"/>
                  <a:gd name="T1" fmla="*/ 35 h 35"/>
                  <a:gd name="T2" fmla="*/ 14 w 59"/>
                  <a:gd name="T3" fmla="*/ 12 h 35"/>
                  <a:gd name="T4" fmla="*/ 59 w 59"/>
                  <a:gd name="T5" fmla="*/ 35 h 35"/>
                  <a:gd name="T6" fmla="*/ 0 w 59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35">
                    <a:moveTo>
                      <a:pt x="0" y="35"/>
                    </a:moveTo>
                    <a:cubicBezTo>
                      <a:pt x="0" y="35"/>
                      <a:pt x="5" y="20"/>
                      <a:pt x="14" y="12"/>
                    </a:cubicBezTo>
                    <a:cubicBezTo>
                      <a:pt x="14" y="12"/>
                      <a:pt x="47" y="0"/>
                      <a:pt x="59" y="35"/>
                    </a:cubicBezTo>
                    <a:cubicBezTo>
                      <a:pt x="59" y="35"/>
                      <a:pt x="30" y="11"/>
                      <a:pt x="0" y="35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ïṩlíḓè">
                <a:extLst>
                  <a:ext uri="{FF2B5EF4-FFF2-40B4-BE49-F238E27FC236}">
                    <a16:creationId xmlns:a16="http://schemas.microsoft.com/office/drawing/2014/main" id="{DAF215CE-3F25-43CD-8235-7BD43F132BFA}"/>
                  </a:ext>
                </a:extLst>
              </p:cNvPr>
              <p:cNvSpPr/>
              <p:nvPr/>
            </p:nvSpPr>
            <p:spPr bwMode="auto">
              <a:xfrm>
                <a:off x="8907700" y="2604618"/>
                <a:ext cx="102435" cy="85578"/>
              </a:xfrm>
              <a:custGeom>
                <a:avLst/>
                <a:gdLst>
                  <a:gd name="T0" fmla="*/ 38 w 38"/>
                  <a:gd name="T1" fmla="*/ 32 h 32"/>
                  <a:gd name="T2" fmla="*/ 31 w 38"/>
                  <a:gd name="T3" fmla="*/ 6 h 32"/>
                  <a:gd name="T4" fmla="*/ 0 w 38"/>
                  <a:gd name="T5" fmla="*/ 26 h 32"/>
                  <a:gd name="T6" fmla="*/ 38 w 38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2">
                    <a:moveTo>
                      <a:pt x="38" y="32"/>
                    </a:moveTo>
                    <a:cubicBezTo>
                      <a:pt x="38" y="32"/>
                      <a:pt x="38" y="18"/>
                      <a:pt x="31" y="6"/>
                    </a:cubicBezTo>
                    <a:cubicBezTo>
                      <a:pt x="31" y="6"/>
                      <a:pt x="9" y="0"/>
                      <a:pt x="0" y="26"/>
                    </a:cubicBezTo>
                    <a:cubicBezTo>
                      <a:pt x="0" y="26"/>
                      <a:pt x="21" y="7"/>
                      <a:pt x="38" y="32"/>
                    </a:cubicBezTo>
                    <a:close/>
                  </a:path>
                </a:pathLst>
              </a:custGeom>
              <a:solidFill>
                <a:srgbClr val="AF2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íŝlîḓè">
                <a:extLst>
                  <a:ext uri="{FF2B5EF4-FFF2-40B4-BE49-F238E27FC236}">
                    <a16:creationId xmlns:a16="http://schemas.microsoft.com/office/drawing/2014/main" id="{920F6207-17FD-43F3-8583-1E13E2C6E605}"/>
                  </a:ext>
                </a:extLst>
              </p:cNvPr>
              <p:cNvSpPr/>
              <p:nvPr/>
            </p:nvSpPr>
            <p:spPr bwMode="auto">
              <a:xfrm>
                <a:off x="8902514" y="3002687"/>
                <a:ext cx="85578" cy="120588"/>
              </a:xfrm>
              <a:custGeom>
                <a:avLst/>
                <a:gdLst>
                  <a:gd name="T0" fmla="*/ 26 w 32"/>
                  <a:gd name="T1" fmla="*/ 0 h 45"/>
                  <a:gd name="T2" fmla="*/ 32 w 32"/>
                  <a:gd name="T3" fmla="*/ 45 h 45"/>
                  <a:gd name="T4" fmla="*/ 1 w 32"/>
                  <a:gd name="T5" fmla="*/ 24 h 45"/>
                  <a:gd name="T6" fmla="*/ 26 w 32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5">
                    <a:moveTo>
                      <a:pt x="26" y="0"/>
                    </a:moveTo>
                    <a:cubicBezTo>
                      <a:pt x="26" y="0"/>
                      <a:pt x="0" y="23"/>
                      <a:pt x="32" y="45"/>
                    </a:cubicBezTo>
                    <a:cubicBezTo>
                      <a:pt x="32" y="45"/>
                      <a:pt x="3" y="40"/>
                      <a:pt x="1" y="24"/>
                    </a:cubicBezTo>
                    <a:cubicBezTo>
                      <a:pt x="0" y="9"/>
                      <a:pt x="23" y="0"/>
                      <a:pt x="26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ïṡļíḑé">
                <a:extLst>
                  <a:ext uri="{FF2B5EF4-FFF2-40B4-BE49-F238E27FC236}">
                    <a16:creationId xmlns:a16="http://schemas.microsoft.com/office/drawing/2014/main" id="{43D7DACC-0BC6-49D8-A10E-610136DE6DAF}"/>
                  </a:ext>
                </a:extLst>
              </p:cNvPr>
              <p:cNvSpPr/>
              <p:nvPr/>
            </p:nvSpPr>
            <p:spPr bwMode="auto">
              <a:xfrm>
                <a:off x="9200742" y="3418910"/>
                <a:ext cx="149114" cy="97248"/>
              </a:xfrm>
              <a:custGeom>
                <a:avLst/>
                <a:gdLst>
                  <a:gd name="T0" fmla="*/ 0 w 55"/>
                  <a:gd name="T1" fmla="*/ 12 h 36"/>
                  <a:gd name="T2" fmla="*/ 55 w 55"/>
                  <a:gd name="T3" fmla="*/ 0 h 36"/>
                  <a:gd name="T4" fmla="*/ 0 w 55"/>
                  <a:gd name="T5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36">
                    <a:moveTo>
                      <a:pt x="0" y="12"/>
                    </a:moveTo>
                    <a:cubicBezTo>
                      <a:pt x="0" y="12"/>
                      <a:pt x="35" y="24"/>
                      <a:pt x="55" y="0"/>
                    </a:cubicBezTo>
                    <a:cubicBezTo>
                      <a:pt x="55" y="0"/>
                      <a:pt x="43" y="36"/>
                      <a:pt x="0" y="12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ïṥlíḍè">
                <a:extLst>
                  <a:ext uri="{FF2B5EF4-FFF2-40B4-BE49-F238E27FC236}">
                    <a16:creationId xmlns:a16="http://schemas.microsoft.com/office/drawing/2014/main" id="{1C252696-20AE-44A7-994E-CF467FC18CBA}"/>
                  </a:ext>
                </a:extLst>
              </p:cNvPr>
              <p:cNvSpPr/>
              <p:nvPr/>
            </p:nvSpPr>
            <p:spPr bwMode="auto">
              <a:xfrm>
                <a:off x="8687271" y="3613407"/>
                <a:ext cx="1273304" cy="1498920"/>
              </a:xfrm>
              <a:custGeom>
                <a:avLst/>
                <a:gdLst>
                  <a:gd name="T0" fmla="*/ 290 w 473"/>
                  <a:gd name="T1" fmla="*/ 10 h 557"/>
                  <a:gd name="T2" fmla="*/ 398 w 473"/>
                  <a:gd name="T3" fmla="*/ 55 h 557"/>
                  <a:gd name="T4" fmla="*/ 473 w 473"/>
                  <a:gd name="T5" fmla="*/ 206 h 557"/>
                  <a:gd name="T6" fmla="*/ 348 w 473"/>
                  <a:gd name="T7" fmla="*/ 258 h 557"/>
                  <a:gd name="T8" fmla="*/ 337 w 473"/>
                  <a:gd name="T9" fmla="*/ 208 h 557"/>
                  <a:gd name="T10" fmla="*/ 290 w 473"/>
                  <a:gd name="T11" fmla="*/ 330 h 557"/>
                  <a:gd name="T12" fmla="*/ 332 w 473"/>
                  <a:gd name="T13" fmla="*/ 505 h 557"/>
                  <a:gd name="T14" fmla="*/ 120 w 473"/>
                  <a:gd name="T15" fmla="*/ 533 h 557"/>
                  <a:gd name="T16" fmla="*/ 7 w 473"/>
                  <a:gd name="T17" fmla="*/ 471 h 557"/>
                  <a:gd name="T18" fmla="*/ 1 w 473"/>
                  <a:gd name="T19" fmla="*/ 450 h 557"/>
                  <a:gd name="T20" fmla="*/ 53 w 473"/>
                  <a:gd name="T21" fmla="*/ 212 h 557"/>
                  <a:gd name="T22" fmla="*/ 12 w 473"/>
                  <a:gd name="T23" fmla="*/ 147 h 557"/>
                  <a:gd name="T24" fmla="*/ 76 w 473"/>
                  <a:gd name="T25" fmla="*/ 69 h 557"/>
                  <a:gd name="T26" fmla="*/ 213 w 473"/>
                  <a:gd name="T27" fmla="*/ 15 h 557"/>
                  <a:gd name="T28" fmla="*/ 254 w 473"/>
                  <a:gd name="T29" fmla="*/ 13 h 557"/>
                  <a:gd name="T30" fmla="*/ 290 w 473"/>
                  <a:gd name="T31" fmla="*/ 1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3" h="557">
                    <a:moveTo>
                      <a:pt x="290" y="10"/>
                    </a:moveTo>
                    <a:cubicBezTo>
                      <a:pt x="290" y="10"/>
                      <a:pt x="351" y="46"/>
                      <a:pt x="398" y="55"/>
                    </a:cubicBezTo>
                    <a:cubicBezTo>
                      <a:pt x="398" y="55"/>
                      <a:pt x="431" y="167"/>
                      <a:pt x="473" y="206"/>
                    </a:cubicBezTo>
                    <a:cubicBezTo>
                      <a:pt x="473" y="206"/>
                      <a:pt x="439" y="291"/>
                      <a:pt x="348" y="258"/>
                    </a:cubicBezTo>
                    <a:cubicBezTo>
                      <a:pt x="348" y="258"/>
                      <a:pt x="342" y="216"/>
                      <a:pt x="337" y="208"/>
                    </a:cubicBezTo>
                    <a:cubicBezTo>
                      <a:pt x="337" y="208"/>
                      <a:pt x="294" y="249"/>
                      <a:pt x="290" y="330"/>
                    </a:cubicBezTo>
                    <a:cubicBezTo>
                      <a:pt x="287" y="411"/>
                      <a:pt x="316" y="484"/>
                      <a:pt x="332" y="505"/>
                    </a:cubicBezTo>
                    <a:cubicBezTo>
                      <a:pt x="332" y="505"/>
                      <a:pt x="240" y="557"/>
                      <a:pt x="120" y="533"/>
                    </a:cubicBezTo>
                    <a:cubicBezTo>
                      <a:pt x="45" y="518"/>
                      <a:pt x="17" y="490"/>
                      <a:pt x="7" y="471"/>
                    </a:cubicBezTo>
                    <a:cubicBezTo>
                      <a:pt x="0" y="459"/>
                      <a:pt x="1" y="450"/>
                      <a:pt x="1" y="450"/>
                    </a:cubicBezTo>
                    <a:cubicBezTo>
                      <a:pt x="1" y="450"/>
                      <a:pt x="53" y="298"/>
                      <a:pt x="53" y="212"/>
                    </a:cubicBezTo>
                    <a:cubicBezTo>
                      <a:pt x="53" y="212"/>
                      <a:pt x="14" y="191"/>
                      <a:pt x="12" y="147"/>
                    </a:cubicBezTo>
                    <a:cubicBezTo>
                      <a:pt x="12" y="147"/>
                      <a:pt x="66" y="85"/>
                      <a:pt x="76" y="69"/>
                    </a:cubicBezTo>
                    <a:cubicBezTo>
                      <a:pt x="93" y="44"/>
                      <a:pt x="192" y="29"/>
                      <a:pt x="213" y="15"/>
                    </a:cubicBezTo>
                    <a:cubicBezTo>
                      <a:pt x="234" y="0"/>
                      <a:pt x="254" y="13"/>
                      <a:pt x="254" y="13"/>
                    </a:cubicBezTo>
                    <a:lnTo>
                      <a:pt x="290" y="10"/>
                    </a:lnTo>
                    <a:close/>
                  </a:path>
                </a:pathLst>
              </a:custGeom>
              <a:solidFill>
                <a:srgbClr val="F1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íSlîḋê">
                <a:extLst>
                  <a:ext uri="{FF2B5EF4-FFF2-40B4-BE49-F238E27FC236}">
                    <a16:creationId xmlns:a16="http://schemas.microsoft.com/office/drawing/2014/main" id="{7E6B0029-A022-4598-8D8C-AE826C16E005}"/>
                  </a:ext>
                </a:extLst>
              </p:cNvPr>
              <p:cNvSpPr/>
              <p:nvPr/>
            </p:nvSpPr>
            <p:spPr bwMode="auto">
              <a:xfrm>
                <a:off x="9365416" y="3671755"/>
                <a:ext cx="264515" cy="837632"/>
              </a:xfrm>
              <a:custGeom>
                <a:avLst/>
                <a:gdLst>
                  <a:gd name="T0" fmla="*/ 60 w 98"/>
                  <a:gd name="T1" fmla="*/ 0 h 311"/>
                  <a:gd name="T2" fmla="*/ 9 w 98"/>
                  <a:gd name="T3" fmla="*/ 160 h 311"/>
                  <a:gd name="T4" fmla="*/ 38 w 98"/>
                  <a:gd name="T5" fmla="*/ 311 h 311"/>
                  <a:gd name="T6" fmla="*/ 59 w 98"/>
                  <a:gd name="T7" fmla="*/ 225 h 311"/>
                  <a:gd name="T8" fmla="*/ 98 w 98"/>
                  <a:gd name="T9" fmla="*/ 18 h 311"/>
                  <a:gd name="T10" fmla="*/ 60 w 98"/>
                  <a:gd name="T11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311">
                    <a:moveTo>
                      <a:pt x="60" y="0"/>
                    </a:moveTo>
                    <a:cubicBezTo>
                      <a:pt x="60" y="0"/>
                      <a:pt x="18" y="45"/>
                      <a:pt x="9" y="160"/>
                    </a:cubicBezTo>
                    <a:cubicBezTo>
                      <a:pt x="0" y="274"/>
                      <a:pt x="38" y="311"/>
                      <a:pt x="38" y="311"/>
                    </a:cubicBezTo>
                    <a:cubicBezTo>
                      <a:pt x="38" y="311"/>
                      <a:pt x="43" y="252"/>
                      <a:pt x="59" y="225"/>
                    </a:cubicBezTo>
                    <a:cubicBezTo>
                      <a:pt x="59" y="225"/>
                      <a:pt x="42" y="91"/>
                      <a:pt x="98" y="18"/>
                    </a:cubicBezTo>
                    <a:cubicBezTo>
                      <a:pt x="98" y="18"/>
                      <a:pt x="64" y="2"/>
                      <a:pt x="60" y="0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íŝ1îďe">
                <a:extLst>
                  <a:ext uri="{FF2B5EF4-FFF2-40B4-BE49-F238E27FC236}">
                    <a16:creationId xmlns:a16="http://schemas.microsoft.com/office/drawing/2014/main" id="{201F806A-EA8B-41F2-8129-D025D9EF8387}"/>
                  </a:ext>
                </a:extLst>
              </p:cNvPr>
              <p:cNvSpPr/>
              <p:nvPr/>
            </p:nvSpPr>
            <p:spPr bwMode="auto">
              <a:xfrm>
                <a:off x="8827309" y="3741774"/>
                <a:ext cx="155597" cy="497911"/>
              </a:xfrm>
              <a:custGeom>
                <a:avLst/>
                <a:gdLst>
                  <a:gd name="T0" fmla="*/ 58 w 58"/>
                  <a:gd name="T1" fmla="*/ 0 h 185"/>
                  <a:gd name="T2" fmla="*/ 0 w 58"/>
                  <a:gd name="T3" fmla="*/ 185 h 185"/>
                  <a:gd name="T4" fmla="*/ 1 w 58"/>
                  <a:gd name="T5" fmla="*/ 164 h 185"/>
                  <a:gd name="T6" fmla="*/ 39 w 58"/>
                  <a:gd name="T7" fmla="*/ 9 h 185"/>
                  <a:gd name="T8" fmla="*/ 58 w 58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85">
                    <a:moveTo>
                      <a:pt x="58" y="0"/>
                    </a:moveTo>
                    <a:cubicBezTo>
                      <a:pt x="58" y="0"/>
                      <a:pt x="9" y="125"/>
                      <a:pt x="0" y="185"/>
                    </a:cubicBezTo>
                    <a:cubicBezTo>
                      <a:pt x="1" y="164"/>
                      <a:pt x="1" y="164"/>
                      <a:pt x="1" y="164"/>
                    </a:cubicBezTo>
                    <a:cubicBezTo>
                      <a:pt x="1" y="164"/>
                      <a:pt x="17" y="45"/>
                      <a:pt x="39" y="9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îślïḋè">
                <a:extLst>
                  <a:ext uri="{FF2B5EF4-FFF2-40B4-BE49-F238E27FC236}">
                    <a16:creationId xmlns:a16="http://schemas.microsoft.com/office/drawing/2014/main" id="{7E57A54F-F13C-4974-BA99-6AF874CE6D37}"/>
                  </a:ext>
                </a:extLst>
              </p:cNvPr>
              <p:cNvSpPr/>
              <p:nvPr/>
            </p:nvSpPr>
            <p:spPr bwMode="auto">
              <a:xfrm>
                <a:off x="8794892" y="6021274"/>
                <a:ext cx="220429" cy="190607"/>
              </a:xfrm>
              <a:custGeom>
                <a:avLst/>
                <a:gdLst>
                  <a:gd name="T0" fmla="*/ 14 w 82"/>
                  <a:gd name="T1" fmla="*/ 9 h 71"/>
                  <a:gd name="T2" fmla="*/ 8 w 82"/>
                  <a:gd name="T3" fmla="*/ 59 h 71"/>
                  <a:gd name="T4" fmla="*/ 46 w 82"/>
                  <a:gd name="T5" fmla="*/ 64 h 71"/>
                  <a:gd name="T6" fmla="*/ 82 w 82"/>
                  <a:gd name="T7" fmla="*/ 57 h 71"/>
                  <a:gd name="T8" fmla="*/ 56 w 82"/>
                  <a:gd name="T9" fmla="*/ 2 h 71"/>
                  <a:gd name="T10" fmla="*/ 28 w 82"/>
                  <a:gd name="T11" fmla="*/ 2 h 71"/>
                  <a:gd name="T12" fmla="*/ 14 w 82"/>
                  <a:gd name="T13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1">
                    <a:moveTo>
                      <a:pt x="14" y="9"/>
                    </a:moveTo>
                    <a:cubicBezTo>
                      <a:pt x="14" y="9"/>
                      <a:pt x="0" y="16"/>
                      <a:pt x="8" y="59"/>
                    </a:cubicBezTo>
                    <a:cubicBezTo>
                      <a:pt x="8" y="59"/>
                      <a:pt x="29" y="57"/>
                      <a:pt x="46" y="64"/>
                    </a:cubicBezTo>
                    <a:cubicBezTo>
                      <a:pt x="64" y="71"/>
                      <a:pt x="82" y="58"/>
                      <a:pt x="82" y="57"/>
                    </a:cubicBezTo>
                    <a:cubicBezTo>
                      <a:pt x="82" y="57"/>
                      <a:pt x="79" y="4"/>
                      <a:pt x="56" y="2"/>
                    </a:cubicBezTo>
                    <a:cubicBezTo>
                      <a:pt x="34" y="0"/>
                      <a:pt x="28" y="2"/>
                      <a:pt x="28" y="2"/>
                    </a:cubicBez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E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iṥļîdè">
                <a:extLst>
                  <a:ext uri="{FF2B5EF4-FFF2-40B4-BE49-F238E27FC236}">
                    <a16:creationId xmlns:a16="http://schemas.microsoft.com/office/drawing/2014/main" id="{E2286FE4-31B1-496A-A043-B07B64ED216F}"/>
                  </a:ext>
                </a:extLst>
              </p:cNvPr>
              <p:cNvSpPr/>
              <p:nvPr/>
            </p:nvSpPr>
            <p:spPr bwMode="auto">
              <a:xfrm>
                <a:off x="9780342" y="5725639"/>
                <a:ext cx="220429" cy="212650"/>
              </a:xfrm>
              <a:custGeom>
                <a:avLst/>
                <a:gdLst>
                  <a:gd name="T0" fmla="*/ 0 w 82"/>
                  <a:gd name="T1" fmla="*/ 52 h 79"/>
                  <a:gd name="T2" fmla="*/ 45 w 82"/>
                  <a:gd name="T3" fmla="*/ 79 h 79"/>
                  <a:gd name="T4" fmla="*/ 52 w 82"/>
                  <a:gd name="T5" fmla="*/ 58 h 79"/>
                  <a:gd name="T6" fmla="*/ 71 w 82"/>
                  <a:gd name="T7" fmla="*/ 11 h 79"/>
                  <a:gd name="T8" fmla="*/ 30 w 82"/>
                  <a:gd name="T9" fmla="*/ 2 h 79"/>
                  <a:gd name="T10" fmla="*/ 6 w 82"/>
                  <a:gd name="T11" fmla="*/ 21 h 79"/>
                  <a:gd name="T12" fmla="*/ 0 w 82"/>
                  <a:gd name="T13" fmla="*/ 5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9">
                    <a:moveTo>
                      <a:pt x="0" y="52"/>
                    </a:moveTo>
                    <a:cubicBezTo>
                      <a:pt x="0" y="52"/>
                      <a:pt x="8" y="76"/>
                      <a:pt x="45" y="79"/>
                    </a:cubicBezTo>
                    <a:cubicBezTo>
                      <a:pt x="45" y="79"/>
                      <a:pt x="43" y="66"/>
                      <a:pt x="52" y="58"/>
                    </a:cubicBezTo>
                    <a:cubicBezTo>
                      <a:pt x="62" y="50"/>
                      <a:pt x="82" y="26"/>
                      <a:pt x="71" y="11"/>
                    </a:cubicBezTo>
                    <a:cubicBezTo>
                      <a:pt x="71" y="11"/>
                      <a:pt x="46" y="0"/>
                      <a:pt x="30" y="2"/>
                    </a:cubicBezTo>
                    <a:cubicBezTo>
                      <a:pt x="13" y="4"/>
                      <a:pt x="6" y="21"/>
                      <a:pt x="6" y="21"/>
                    </a:cubicBez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E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i$ľîḑé">
                <a:extLst>
                  <a:ext uri="{FF2B5EF4-FFF2-40B4-BE49-F238E27FC236}">
                    <a16:creationId xmlns:a16="http://schemas.microsoft.com/office/drawing/2014/main" id="{4862F31A-B15D-4ABA-B7BB-E2C41FADA8BD}"/>
                  </a:ext>
                </a:extLst>
              </p:cNvPr>
              <p:cNvSpPr/>
              <p:nvPr/>
            </p:nvSpPr>
            <p:spPr bwMode="auto">
              <a:xfrm>
                <a:off x="9034772" y="3265906"/>
                <a:ext cx="123181" cy="97248"/>
              </a:xfrm>
              <a:custGeom>
                <a:avLst/>
                <a:gdLst>
                  <a:gd name="T0" fmla="*/ 46 w 46"/>
                  <a:gd name="T1" fmla="*/ 9 h 36"/>
                  <a:gd name="T2" fmla="*/ 0 w 46"/>
                  <a:gd name="T3" fmla="*/ 0 h 36"/>
                  <a:gd name="T4" fmla="*/ 26 w 46"/>
                  <a:gd name="T5" fmla="*/ 36 h 36"/>
                  <a:gd name="T6" fmla="*/ 46 w 46"/>
                  <a:gd name="T7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6">
                    <a:moveTo>
                      <a:pt x="46" y="9"/>
                    </a:moveTo>
                    <a:cubicBezTo>
                      <a:pt x="25" y="9"/>
                      <a:pt x="9" y="4"/>
                      <a:pt x="0" y="0"/>
                    </a:cubicBezTo>
                    <a:cubicBezTo>
                      <a:pt x="5" y="11"/>
                      <a:pt x="13" y="25"/>
                      <a:pt x="26" y="36"/>
                    </a:cubicBezTo>
                    <a:cubicBezTo>
                      <a:pt x="29" y="23"/>
                      <a:pt x="38" y="15"/>
                      <a:pt x="46" y="9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iṡ1ïdé">
                <a:extLst>
                  <a:ext uri="{FF2B5EF4-FFF2-40B4-BE49-F238E27FC236}">
                    <a16:creationId xmlns:a16="http://schemas.microsoft.com/office/drawing/2014/main" id="{052D4DC8-364D-4EEC-91CA-C4CB5AB99C51}"/>
                  </a:ext>
                </a:extLst>
              </p:cNvPr>
              <p:cNvSpPr/>
              <p:nvPr/>
            </p:nvSpPr>
            <p:spPr bwMode="auto">
              <a:xfrm>
                <a:off x="9104790" y="3241270"/>
                <a:ext cx="270999" cy="159487"/>
              </a:xfrm>
              <a:custGeom>
                <a:avLst/>
                <a:gdLst>
                  <a:gd name="T0" fmla="*/ 20 w 101"/>
                  <a:gd name="T1" fmla="*/ 18 h 59"/>
                  <a:gd name="T2" fmla="*/ 0 w 101"/>
                  <a:gd name="T3" fmla="*/ 45 h 59"/>
                  <a:gd name="T4" fmla="*/ 44 w 101"/>
                  <a:gd name="T5" fmla="*/ 58 h 59"/>
                  <a:gd name="T6" fmla="*/ 101 w 101"/>
                  <a:gd name="T7" fmla="*/ 0 h 59"/>
                  <a:gd name="T8" fmla="*/ 20 w 101"/>
                  <a:gd name="T9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59">
                    <a:moveTo>
                      <a:pt x="20" y="18"/>
                    </a:moveTo>
                    <a:cubicBezTo>
                      <a:pt x="12" y="24"/>
                      <a:pt x="3" y="32"/>
                      <a:pt x="0" y="45"/>
                    </a:cubicBezTo>
                    <a:cubicBezTo>
                      <a:pt x="11" y="53"/>
                      <a:pt x="25" y="59"/>
                      <a:pt x="44" y="58"/>
                    </a:cubicBezTo>
                    <a:cubicBezTo>
                      <a:pt x="82" y="57"/>
                      <a:pt x="96" y="24"/>
                      <a:pt x="101" y="0"/>
                    </a:cubicBezTo>
                    <a:cubicBezTo>
                      <a:pt x="71" y="16"/>
                      <a:pt x="42" y="19"/>
                      <a:pt x="20" y="18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iŝľíḋe">
                <a:extLst>
                  <a:ext uri="{FF2B5EF4-FFF2-40B4-BE49-F238E27FC236}">
                    <a16:creationId xmlns:a16="http://schemas.microsoft.com/office/drawing/2014/main" id="{99C33E4C-5A35-4B84-8FA5-D10F88CC479D}"/>
                  </a:ext>
                </a:extLst>
              </p:cNvPr>
              <p:cNvSpPr/>
              <p:nvPr/>
            </p:nvSpPr>
            <p:spPr bwMode="auto">
              <a:xfrm>
                <a:off x="9017915" y="3171251"/>
                <a:ext cx="366950" cy="119291"/>
              </a:xfrm>
              <a:custGeom>
                <a:avLst/>
                <a:gdLst>
                  <a:gd name="T0" fmla="*/ 66 w 136"/>
                  <a:gd name="T1" fmla="*/ 37 h 44"/>
                  <a:gd name="T2" fmla="*/ 135 w 136"/>
                  <a:gd name="T3" fmla="*/ 11 h 44"/>
                  <a:gd name="T4" fmla="*/ 136 w 136"/>
                  <a:gd name="T5" fmla="*/ 0 h 44"/>
                  <a:gd name="T6" fmla="*/ 0 w 136"/>
                  <a:gd name="T7" fmla="*/ 18 h 44"/>
                  <a:gd name="T8" fmla="*/ 6 w 136"/>
                  <a:gd name="T9" fmla="*/ 35 h 44"/>
                  <a:gd name="T10" fmla="*/ 52 w 136"/>
                  <a:gd name="T11" fmla="*/ 44 h 44"/>
                  <a:gd name="T12" fmla="*/ 66 w 136"/>
                  <a:gd name="T13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44">
                    <a:moveTo>
                      <a:pt x="66" y="37"/>
                    </a:moveTo>
                    <a:cubicBezTo>
                      <a:pt x="135" y="11"/>
                      <a:pt x="135" y="11"/>
                      <a:pt x="135" y="11"/>
                    </a:cubicBezTo>
                    <a:cubicBezTo>
                      <a:pt x="136" y="4"/>
                      <a:pt x="136" y="0"/>
                      <a:pt x="136" y="0"/>
                    </a:cubicBezTo>
                    <a:cubicBezTo>
                      <a:pt x="73" y="38"/>
                      <a:pt x="0" y="18"/>
                      <a:pt x="0" y="18"/>
                    </a:cubicBezTo>
                    <a:cubicBezTo>
                      <a:pt x="0" y="18"/>
                      <a:pt x="2" y="25"/>
                      <a:pt x="6" y="35"/>
                    </a:cubicBezTo>
                    <a:cubicBezTo>
                      <a:pt x="15" y="39"/>
                      <a:pt x="31" y="44"/>
                      <a:pt x="52" y="44"/>
                    </a:cubicBezTo>
                    <a:cubicBezTo>
                      <a:pt x="59" y="39"/>
                      <a:pt x="66" y="37"/>
                      <a:pt x="66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iṩľîḓè">
                <a:extLst>
                  <a:ext uri="{FF2B5EF4-FFF2-40B4-BE49-F238E27FC236}">
                    <a16:creationId xmlns:a16="http://schemas.microsoft.com/office/drawing/2014/main" id="{9B81BA67-B2C5-44BC-A680-BCA8FE51255B}"/>
                  </a:ext>
                </a:extLst>
              </p:cNvPr>
              <p:cNvSpPr/>
              <p:nvPr/>
            </p:nvSpPr>
            <p:spPr bwMode="auto">
              <a:xfrm>
                <a:off x="9157953" y="3201074"/>
                <a:ext cx="224319" cy="92062"/>
              </a:xfrm>
              <a:custGeom>
                <a:avLst/>
                <a:gdLst>
                  <a:gd name="T0" fmla="*/ 14 w 83"/>
                  <a:gd name="T1" fmla="*/ 26 h 34"/>
                  <a:gd name="T2" fmla="*/ 0 w 83"/>
                  <a:gd name="T3" fmla="*/ 33 h 34"/>
                  <a:gd name="T4" fmla="*/ 81 w 83"/>
                  <a:gd name="T5" fmla="*/ 15 h 34"/>
                  <a:gd name="T6" fmla="*/ 83 w 83"/>
                  <a:gd name="T7" fmla="*/ 0 h 34"/>
                  <a:gd name="T8" fmla="*/ 14 w 83"/>
                  <a:gd name="T9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34">
                    <a:moveTo>
                      <a:pt x="14" y="26"/>
                    </a:moveTo>
                    <a:cubicBezTo>
                      <a:pt x="14" y="26"/>
                      <a:pt x="7" y="28"/>
                      <a:pt x="0" y="33"/>
                    </a:cubicBezTo>
                    <a:cubicBezTo>
                      <a:pt x="22" y="34"/>
                      <a:pt x="51" y="31"/>
                      <a:pt x="81" y="15"/>
                    </a:cubicBezTo>
                    <a:cubicBezTo>
                      <a:pt x="82" y="9"/>
                      <a:pt x="83" y="4"/>
                      <a:pt x="83" y="0"/>
                    </a:cubicBez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íşlïḋê">
                <a:extLst>
                  <a:ext uri="{FF2B5EF4-FFF2-40B4-BE49-F238E27FC236}">
                    <a16:creationId xmlns:a16="http://schemas.microsoft.com/office/drawing/2014/main" id="{CD25C81E-A766-49DD-8A36-5B4BF8B3B851}"/>
                  </a:ext>
                </a:extLst>
              </p:cNvPr>
              <p:cNvSpPr/>
              <p:nvPr/>
            </p:nvSpPr>
            <p:spPr bwMode="auto">
              <a:xfrm>
                <a:off x="8923260" y="2819861"/>
                <a:ext cx="22043" cy="285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îṧḻîḍe">
                <a:extLst>
                  <a:ext uri="{FF2B5EF4-FFF2-40B4-BE49-F238E27FC236}">
                    <a16:creationId xmlns:a16="http://schemas.microsoft.com/office/drawing/2014/main" id="{D05E476D-D906-4908-8C56-CCC855A81CFD}"/>
                  </a:ext>
                </a:extLst>
              </p:cNvPr>
              <p:cNvSpPr/>
              <p:nvPr/>
            </p:nvSpPr>
            <p:spPr bwMode="auto">
              <a:xfrm>
                <a:off x="9333000" y="2840607"/>
                <a:ext cx="22043" cy="324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06" name="íślïḑé">
            <a:extLst>
              <a:ext uri="{FF2B5EF4-FFF2-40B4-BE49-F238E27FC236}">
                <a16:creationId xmlns:a16="http://schemas.microsoft.com/office/drawing/2014/main" id="{323E7CD2-839B-47E4-A662-5BD9A6E37722}"/>
              </a:ext>
            </a:extLst>
          </p:cNvPr>
          <p:cNvGrpSpPr/>
          <p:nvPr/>
        </p:nvGrpSpPr>
        <p:grpSpPr>
          <a:xfrm>
            <a:off x="952745" y="2253884"/>
            <a:ext cx="2344056" cy="2216449"/>
            <a:chOff x="688173" y="2388353"/>
            <a:chExt cx="2412416" cy="2216449"/>
          </a:xfrm>
        </p:grpSpPr>
        <p:sp>
          <p:nvSpPr>
            <p:cNvPr id="207" name="íşḷïďé">
              <a:extLst>
                <a:ext uri="{FF2B5EF4-FFF2-40B4-BE49-F238E27FC236}">
                  <a16:creationId xmlns:a16="http://schemas.microsoft.com/office/drawing/2014/main" id="{677759F8-C33E-491C-8708-5A0715EBF2F1}"/>
                </a:ext>
              </a:extLst>
            </p:cNvPr>
            <p:cNvSpPr txBox="1"/>
            <p:nvPr/>
          </p:nvSpPr>
          <p:spPr>
            <a:xfrm>
              <a:off x="1101897" y="2388353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rgbClr val="FF0066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sp>
          <p:nvSpPr>
            <p:cNvPr id="209" name="îṩḷiďe">
              <a:extLst>
                <a:ext uri="{FF2B5EF4-FFF2-40B4-BE49-F238E27FC236}">
                  <a16:creationId xmlns:a16="http://schemas.microsoft.com/office/drawing/2014/main" id="{7FF32E12-E06A-46CB-80C9-F1AF3A1BD4E4}"/>
                </a:ext>
              </a:extLst>
            </p:cNvPr>
            <p:cNvSpPr/>
            <p:nvPr/>
          </p:nvSpPr>
          <p:spPr bwMode="auto">
            <a:xfrm>
              <a:off x="688173" y="4116856"/>
              <a:ext cx="2412416" cy="487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</a:pPr>
              <a:endParaRPr lang="en-US" altLang="zh-CN" sz="1100" dirty="0"/>
            </a:p>
          </p:txBody>
        </p:sp>
      </p:grpSp>
      <p:grpSp>
        <p:nvGrpSpPr>
          <p:cNvPr id="211" name="ïṣḷiḋê">
            <a:extLst>
              <a:ext uri="{FF2B5EF4-FFF2-40B4-BE49-F238E27FC236}">
                <a16:creationId xmlns:a16="http://schemas.microsoft.com/office/drawing/2014/main" id="{6807B21F-C8CA-4440-B1EA-1DC6404B9509}"/>
              </a:ext>
            </a:extLst>
          </p:cNvPr>
          <p:cNvGrpSpPr/>
          <p:nvPr/>
        </p:nvGrpSpPr>
        <p:grpSpPr>
          <a:xfrm>
            <a:off x="1050728" y="2266955"/>
            <a:ext cx="7158453" cy="1635526"/>
            <a:chOff x="-563989" y="1513919"/>
            <a:chExt cx="7367212" cy="1635526"/>
          </a:xfrm>
        </p:grpSpPr>
        <p:sp>
          <p:nvSpPr>
            <p:cNvPr id="212" name="îṩḻíḍè">
              <a:extLst>
                <a:ext uri="{FF2B5EF4-FFF2-40B4-BE49-F238E27FC236}">
                  <a16:creationId xmlns:a16="http://schemas.microsoft.com/office/drawing/2014/main" id="{78BDF533-4A1C-434A-96BA-36EA5E358E9C}"/>
                </a:ext>
              </a:extLst>
            </p:cNvPr>
            <p:cNvSpPr txBox="1"/>
            <p:nvPr/>
          </p:nvSpPr>
          <p:spPr>
            <a:xfrm>
              <a:off x="5219047" y="1513919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rgbClr val="9DB900"/>
                  </a:solidFill>
                  <a:latin typeface="Impact" panose="020B0806030902050204" pitchFamily="34" charset="0"/>
                </a:rPr>
                <a:t>07</a:t>
              </a:r>
            </a:p>
          </p:txBody>
        </p:sp>
        <p:sp>
          <p:nvSpPr>
            <p:cNvPr id="215" name="íšḷiḋè">
              <a:extLst>
                <a:ext uri="{FF2B5EF4-FFF2-40B4-BE49-F238E27FC236}">
                  <a16:creationId xmlns:a16="http://schemas.microsoft.com/office/drawing/2014/main" id="{A910D84A-8B8D-44C4-BCFD-0236C21A478B}"/>
                </a:ext>
              </a:extLst>
            </p:cNvPr>
            <p:cNvSpPr txBox="1"/>
            <p:nvPr/>
          </p:nvSpPr>
          <p:spPr bwMode="auto">
            <a:xfrm>
              <a:off x="-563989" y="2809979"/>
              <a:ext cx="2165805" cy="33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altLang="zh-CN" b="1" dirty="0" err="1"/>
                <a:t>Lenguaje</a:t>
              </a:r>
              <a:r>
                <a:rPr lang="en-US" altLang="zh-CN" b="1" dirty="0"/>
                <a:t> verbal</a:t>
              </a:r>
              <a:endParaRPr lang="zh-CN" altLang="en-US" sz="1800" b="1" dirty="0"/>
            </a:p>
          </p:txBody>
        </p:sp>
      </p:grpSp>
      <p:sp>
        <p:nvSpPr>
          <p:cNvPr id="217" name="íşľîḍé">
            <a:extLst>
              <a:ext uri="{FF2B5EF4-FFF2-40B4-BE49-F238E27FC236}">
                <a16:creationId xmlns:a16="http://schemas.microsoft.com/office/drawing/2014/main" id="{3B5A64EB-CF11-408D-9DE2-26C59C9EE24D}"/>
              </a:ext>
            </a:extLst>
          </p:cNvPr>
          <p:cNvSpPr txBox="1"/>
          <p:nvPr/>
        </p:nvSpPr>
        <p:spPr>
          <a:xfrm>
            <a:off x="3980148" y="3697643"/>
            <a:ext cx="1539286" cy="1584176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altLang="zh-CN" sz="7200" dirty="0">
                <a:solidFill>
                  <a:srgbClr val="FFFF00"/>
                </a:solidFill>
                <a:latin typeface="Impact" panose="020B0806030902050204" pitchFamily="34" charset="0"/>
              </a:rPr>
              <a:t>06</a:t>
            </a:r>
          </a:p>
        </p:txBody>
      </p:sp>
      <p:grpSp>
        <p:nvGrpSpPr>
          <p:cNvPr id="223" name="íŝlíďé">
            <a:extLst>
              <a:ext uri="{FF2B5EF4-FFF2-40B4-BE49-F238E27FC236}">
                <a16:creationId xmlns:a16="http://schemas.microsoft.com/office/drawing/2014/main" id="{50F19BAA-57D7-450D-8788-3660ED0AEB33}"/>
              </a:ext>
            </a:extLst>
          </p:cNvPr>
          <p:cNvGrpSpPr/>
          <p:nvPr/>
        </p:nvGrpSpPr>
        <p:grpSpPr>
          <a:xfrm>
            <a:off x="8637786" y="3317485"/>
            <a:ext cx="2669744" cy="1323722"/>
            <a:chOff x="2504648" y="2634680"/>
            <a:chExt cx="2747600" cy="1323722"/>
          </a:xfrm>
        </p:grpSpPr>
        <p:sp>
          <p:nvSpPr>
            <p:cNvPr id="224" name="iṣliḑè">
              <a:extLst>
                <a:ext uri="{FF2B5EF4-FFF2-40B4-BE49-F238E27FC236}">
                  <a16:creationId xmlns:a16="http://schemas.microsoft.com/office/drawing/2014/main" id="{18F0A00C-B196-441E-A886-2EC1739455BB}"/>
                </a:ext>
              </a:extLst>
            </p:cNvPr>
            <p:cNvSpPr/>
            <p:nvPr/>
          </p:nvSpPr>
          <p:spPr bwMode="auto">
            <a:xfrm>
              <a:off x="3086447" y="2634680"/>
              <a:ext cx="2165801" cy="487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endParaRPr lang="zh-CN" altLang="en-US" sz="1100" dirty="0"/>
            </a:p>
          </p:txBody>
        </p:sp>
        <p:sp>
          <p:nvSpPr>
            <p:cNvPr id="225" name="ïṣ1íḓè">
              <a:extLst>
                <a:ext uri="{FF2B5EF4-FFF2-40B4-BE49-F238E27FC236}">
                  <a16:creationId xmlns:a16="http://schemas.microsoft.com/office/drawing/2014/main" id="{50A8BD49-8312-4AA2-876A-1B19C659640D}"/>
                </a:ext>
              </a:extLst>
            </p:cNvPr>
            <p:cNvSpPr txBox="1"/>
            <p:nvPr/>
          </p:nvSpPr>
          <p:spPr bwMode="auto">
            <a:xfrm>
              <a:off x="2504648" y="3049197"/>
              <a:ext cx="2576494" cy="909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altLang="zh-CN" b="1" dirty="0"/>
                <a:t>Autoevaluación</a:t>
              </a:r>
            </a:p>
            <a:p>
              <a:pPr algn="ctr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altLang="zh-CN" b="1" dirty="0"/>
                <a:t>D</a:t>
              </a:r>
              <a:r>
                <a:rPr lang="en-US" altLang="zh-CN" sz="1800" b="1" dirty="0"/>
                <a:t>espedida</a:t>
              </a:r>
              <a:endParaRPr lang="zh-CN" altLang="en-US" sz="1800" b="1" dirty="0"/>
            </a:p>
          </p:txBody>
        </p:sp>
      </p:grpSp>
      <p:sp>
        <p:nvSpPr>
          <p:cNvPr id="226" name="ïṣ1íḓè">
            <a:extLst>
              <a:ext uri="{FF2B5EF4-FFF2-40B4-BE49-F238E27FC236}">
                <a16:creationId xmlns:a16="http://schemas.microsoft.com/office/drawing/2014/main" id="{F46E13AA-0B2A-45AE-9D2A-F47FDBD9F9AC}"/>
              </a:ext>
            </a:extLst>
          </p:cNvPr>
          <p:cNvSpPr txBox="1"/>
          <p:nvPr/>
        </p:nvSpPr>
        <p:spPr bwMode="auto">
          <a:xfrm>
            <a:off x="3749640" y="3565926"/>
            <a:ext cx="2084652" cy="33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800" b="1" dirty="0" err="1">
                <a:solidFill>
                  <a:srgbClr val="FF0000"/>
                </a:solidFill>
              </a:rPr>
              <a:t>Recreo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218" name="íšḷiḋè">
            <a:extLst>
              <a:ext uri="{FF2B5EF4-FFF2-40B4-BE49-F238E27FC236}">
                <a16:creationId xmlns:a16="http://schemas.microsoft.com/office/drawing/2014/main" id="{C0BA8355-9693-4D82-8845-7619FFAA7DF7}"/>
              </a:ext>
            </a:extLst>
          </p:cNvPr>
          <p:cNvSpPr txBox="1"/>
          <p:nvPr/>
        </p:nvSpPr>
        <p:spPr bwMode="auto">
          <a:xfrm>
            <a:off x="6289318" y="3617043"/>
            <a:ext cx="2104434" cy="33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800" b="1" dirty="0" err="1"/>
              <a:t>Psicomotricidad</a:t>
            </a:r>
            <a:endParaRPr lang="zh-CN" altLang="en-US" sz="1800" b="1" dirty="0"/>
          </a:p>
        </p:txBody>
      </p:sp>
      <p:sp>
        <p:nvSpPr>
          <p:cNvPr id="219" name="îSḷîdè">
            <a:extLst>
              <a:ext uri="{FF2B5EF4-FFF2-40B4-BE49-F238E27FC236}">
                <a16:creationId xmlns:a16="http://schemas.microsoft.com/office/drawing/2014/main" id="{44F232D3-1668-48ED-BAE1-8772E120F277}"/>
              </a:ext>
            </a:extLst>
          </p:cNvPr>
          <p:cNvSpPr txBox="1"/>
          <p:nvPr/>
        </p:nvSpPr>
        <p:spPr>
          <a:xfrm>
            <a:off x="9093365" y="4181534"/>
            <a:ext cx="1539287" cy="1584176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altLang="zh-CN" sz="7200" dirty="0">
                <a:solidFill>
                  <a:srgbClr val="A4E7E2"/>
                </a:solidFill>
                <a:latin typeface="Impact" panose="020B0806030902050204" pitchFamily="34" charset="0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352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9">
            <a:extLst>
              <a:ext uri="{FF2B5EF4-FFF2-40B4-BE49-F238E27FC236}">
                <a16:creationId xmlns:a16="http://schemas.microsoft.com/office/drawing/2014/main" id="{4C8D34E7-7F28-4B84-AA7C-C3DB527EAAFB}"/>
              </a:ext>
            </a:extLst>
          </p:cNvPr>
          <p:cNvGrpSpPr/>
          <p:nvPr/>
        </p:nvGrpSpPr>
        <p:grpSpPr>
          <a:xfrm>
            <a:off x="479522" y="2305800"/>
            <a:ext cx="2905327" cy="3318660"/>
            <a:chOff x="1371601" y="1960171"/>
            <a:chExt cx="2905327" cy="3318660"/>
          </a:xfrm>
        </p:grpSpPr>
        <p:grpSp>
          <p:nvGrpSpPr>
            <p:cNvPr id="13" name="组合 1">
              <a:extLst>
                <a:ext uri="{FF2B5EF4-FFF2-40B4-BE49-F238E27FC236}">
                  <a16:creationId xmlns:a16="http://schemas.microsoft.com/office/drawing/2014/main" id="{587566F6-FDE5-4C08-AFA1-838B45AD7523}"/>
                </a:ext>
              </a:extLst>
            </p:cNvPr>
            <p:cNvGrpSpPr/>
            <p:nvPr/>
          </p:nvGrpSpPr>
          <p:grpSpPr>
            <a:xfrm>
              <a:off x="1371601" y="1960171"/>
              <a:ext cx="2905327" cy="3318660"/>
              <a:chOff x="1371601" y="2150671"/>
              <a:chExt cx="2905327" cy="3318660"/>
            </a:xfrm>
          </p:grpSpPr>
          <p:sp>
            <p:nvSpPr>
              <p:cNvPr id="17" name="MH_Other_10">
                <a:extLst>
                  <a:ext uri="{FF2B5EF4-FFF2-40B4-BE49-F238E27FC236}">
                    <a16:creationId xmlns:a16="http://schemas.microsoft.com/office/drawing/2014/main" id="{3D224AA9-C1B8-468A-9CBB-382ED5F75689}"/>
                  </a:ext>
                </a:extLst>
              </p:cNvPr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431896" y="3208969"/>
                <a:ext cx="595043" cy="467248"/>
              </a:xfrm>
              <a:custGeom>
                <a:avLst/>
                <a:gdLst>
                  <a:gd name="T0" fmla="*/ 2147483646 w 235"/>
                  <a:gd name="T1" fmla="*/ 2147483646 h 184"/>
                  <a:gd name="T2" fmla="*/ 2147483646 w 235"/>
                  <a:gd name="T3" fmla="*/ 2147483646 h 184"/>
                  <a:gd name="T4" fmla="*/ 2147483646 w 235"/>
                  <a:gd name="T5" fmla="*/ 2147483646 h 184"/>
                  <a:gd name="T6" fmla="*/ 2147483646 w 235"/>
                  <a:gd name="T7" fmla="*/ 2147483646 h 184"/>
                  <a:gd name="T8" fmla="*/ 0 w 235"/>
                  <a:gd name="T9" fmla="*/ 2147483646 h 184"/>
                  <a:gd name="T10" fmla="*/ 2147483646 w 235"/>
                  <a:gd name="T11" fmla="*/ 2147483646 h 1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5" h="184">
                    <a:moveTo>
                      <a:pt x="235" y="184"/>
                    </a:moveTo>
                    <a:cubicBezTo>
                      <a:pt x="223" y="134"/>
                      <a:pt x="219" y="87"/>
                      <a:pt x="219" y="36"/>
                    </a:cubicBezTo>
                    <a:cubicBezTo>
                      <a:pt x="219" y="20"/>
                      <a:pt x="147" y="32"/>
                      <a:pt x="128" y="16"/>
                    </a:cubicBezTo>
                    <a:cubicBezTo>
                      <a:pt x="109" y="0"/>
                      <a:pt x="70" y="0"/>
                      <a:pt x="65" y="12"/>
                    </a:cubicBezTo>
                    <a:cubicBezTo>
                      <a:pt x="65" y="12"/>
                      <a:pt x="54" y="82"/>
                      <a:pt x="0" y="184"/>
                    </a:cubicBezTo>
                    <a:lnTo>
                      <a:pt x="235" y="184"/>
                    </a:lnTo>
                    <a:close/>
                  </a:path>
                </a:pathLst>
              </a:custGeom>
              <a:solidFill>
                <a:srgbClr val="BD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" name="MH_Other_11">
                <a:extLst>
                  <a:ext uri="{FF2B5EF4-FFF2-40B4-BE49-F238E27FC236}">
                    <a16:creationId xmlns:a16="http://schemas.microsoft.com/office/drawing/2014/main" id="{9C1F375D-74B3-473C-B83F-8C92AA2400F2}"/>
                  </a:ext>
                </a:extLst>
              </p:cNvPr>
              <p:cNvSpPr>
                <a:spLocks noEditPoint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403941" y="3198984"/>
                <a:ext cx="642966" cy="481226"/>
              </a:xfrm>
              <a:custGeom>
                <a:avLst/>
                <a:gdLst>
                  <a:gd name="T0" fmla="*/ 2147483646 w 254"/>
                  <a:gd name="T1" fmla="*/ 2147483646 h 189"/>
                  <a:gd name="T2" fmla="*/ 2147483646 w 254"/>
                  <a:gd name="T3" fmla="*/ 2147483646 h 189"/>
                  <a:gd name="T4" fmla="*/ 2147483646 w 254"/>
                  <a:gd name="T5" fmla="*/ 2147483646 h 189"/>
                  <a:gd name="T6" fmla="*/ 2147483646 w 254"/>
                  <a:gd name="T7" fmla="*/ 2147483646 h 189"/>
                  <a:gd name="T8" fmla="*/ 2147483646 w 254"/>
                  <a:gd name="T9" fmla="*/ 2147483646 h 189"/>
                  <a:gd name="T10" fmla="*/ 0 w 254"/>
                  <a:gd name="T11" fmla="*/ 2147483646 h 189"/>
                  <a:gd name="T12" fmla="*/ 2147483646 w 254"/>
                  <a:gd name="T13" fmla="*/ 2147483646 h 189"/>
                  <a:gd name="T14" fmla="*/ 2147483646 w 254"/>
                  <a:gd name="T15" fmla="*/ 2147483646 h 189"/>
                  <a:gd name="T16" fmla="*/ 2147483646 w 254"/>
                  <a:gd name="T17" fmla="*/ 2147483646 h 189"/>
                  <a:gd name="T18" fmla="*/ 2147483646 w 254"/>
                  <a:gd name="T19" fmla="*/ 2147483646 h 189"/>
                  <a:gd name="T20" fmla="*/ 2147483646 w 254"/>
                  <a:gd name="T21" fmla="*/ 2147483646 h 189"/>
                  <a:gd name="T22" fmla="*/ 2147483646 w 254"/>
                  <a:gd name="T23" fmla="*/ 2147483646 h 189"/>
                  <a:gd name="T24" fmla="*/ 2147483646 w 254"/>
                  <a:gd name="T25" fmla="*/ 2147483646 h 189"/>
                  <a:gd name="T26" fmla="*/ 2147483646 w 254"/>
                  <a:gd name="T27" fmla="*/ 0 h 189"/>
                  <a:gd name="T28" fmla="*/ 2147483646 w 254"/>
                  <a:gd name="T29" fmla="*/ 0 h 189"/>
                  <a:gd name="T30" fmla="*/ 2147483646 w 254"/>
                  <a:gd name="T31" fmla="*/ 2147483646 h 189"/>
                  <a:gd name="T32" fmla="*/ 2147483646 w 254"/>
                  <a:gd name="T33" fmla="*/ 2147483646 h 189"/>
                  <a:gd name="T34" fmla="*/ 2147483646 w 254"/>
                  <a:gd name="T35" fmla="*/ 2147483646 h 189"/>
                  <a:gd name="T36" fmla="*/ 2147483646 w 254"/>
                  <a:gd name="T37" fmla="*/ 2147483646 h 189"/>
                  <a:gd name="T38" fmla="*/ 2147483646 w 254"/>
                  <a:gd name="T39" fmla="*/ 2147483646 h 189"/>
                  <a:gd name="T40" fmla="*/ 2147483646 w 254"/>
                  <a:gd name="T41" fmla="*/ 2147483646 h 189"/>
                  <a:gd name="T42" fmla="*/ 2147483646 w 254"/>
                  <a:gd name="T43" fmla="*/ 2147483646 h 189"/>
                  <a:gd name="T44" fmla="*/ 2147483646 w 254"/>
                  <a:gd name="T45" fmla="*/ 2147483646 h 189"/>
                  <a:gd name="T46" fmla="*/ 2147483646 w 254"/>
                  <a:gd name="T47" fmla="*/ 2147483646 h 189"/>
                  <a:gd name="T48" fmla="*/ 2147483646 w 254"/>
                  <a:gd name="T49" fmla="*/ 2147483646 h 189"/>
                  <a:gd name="T50" fmla="*/ 2147483646 w 254"/>
                  <a:gd name="T51" fmla="*/ 2147483646 h 189"/>
                  <a:gd name="T52" fmla="*/ 2147483646 w 254"/>
                  <a:gd name="T53" fmla="*/ 2147483646 h 18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54" h="189">
                    <a:moveTo>
                      <a:pt x="77" y="1"/>
                    </a:moveTo>
                    <a:cubicBezTo>
                      <a:pt x="73" y="21"/>
                      <a:pt x="66" y="40"/>
                      <a:pt x="60" y="59"/>
                    </a:cubicBezTo>
                    <a:cubicBezTo>
                      <a:pt x="54" y="76"/>
                      <a:pt x="47" y="93"/>
                      <a:pt x="38" y="115"/>
                    </a:cubicBezTo>
                    <a:cubicBezTo>
                      <a:pt x="30" y="133"/>
                      <a:pt x="21" y="151"/>
                      <a:pt x="11" y="169"/>
                    </a:cubicBezTo>
                    <a:cubicBezTo>
                      <a:pt x="8" y="175"/>
                      <a:pt x="5" y="181"/>
                      <a:pt x="1" y="18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0" y="188"/>
                      <a:pt x="10" y="188"/>
                      <a:pt x="10" y="188"/>
                    </a:cubicBezTo>
                    <a:cubicBezTo>
                      <a:pt x="13" y="182"/>
                      <a:pt x="16" y="177"/>
                      <a:pt x="18" y="173"/>
                    </a:cubicBezTo>
                    <a:cubicBezTo>
                      <a:pt x="28" y="154"/>
                      <a:pt x="36" y="136"/>
                      <a:pt x="44" y="117"/>
                    </a:cubicBezTo>
                    <a:cubicBezTo>
                      <a:pt x="52" y="99"/>
                      <a:pt x="59" y="80"/>
                      <a:pt x="65" y="60"/>
                    </a:cubicBezTo>
                    <a:cubicBezTo>
                      <a:pt x="68" y="51"/>
                      <a:pt x="71" y="41"/>
                      <a:pt x="74" y="31"/>
                    </a:cubicBezTo>
                    <a:cubicBezTo>
                      <a:pt x="77" y="19"/>
                      <a:pt x="79" y="10"/>
                      <a:pt x="80" y="1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7" y="0"/>
                      <a:pt x="77" y="0"/>
                      <a:pt x="77" y="0"/>
                    </a:cubicBezTo>
                    <a:lnTo>
                      <a:pt x="77" y="1"/>
                    </a:lnTo>
                    <a:close/>
                    <a:moveTo>
                      <a:pt x="254" y="187"/>
                    </a:moveTo>
                    <a:cubicBezTo>
                      <a:pt x="251" y="175"/>
                      <a:pt x="248" y="164"/>
                      <a:pt x="246" y="153"/>
                    </a:cubicBezTo>
                    <a:cubicBezTo>
                      <a:pt x="239" y="116"/>
                      <a:pt x="234" y="77"/>
                      <a:pt x="233" y="33"/>
                    </a:cubicBezTo>
                    <a:cubicBezTo>
                      <a:pt x="233" y="31"/>
                      <a:pt x="233" y="31"/>
                      <a:pt x="233" y="31"/>
                    </a:cubicBezTo>
                    <a:cubicBezTo>
                      <a:pt x="230" y="32"/>
                      <a:pt x="230" y="32"/>
                      <a:pt x="230" y="32"/>
                    </a:cubicBezTo>
                    <a:cubicBezTo>
                      <a:pt x="230" y="33"/>
                      <a:pt x="230" y="33"/>
                      <a:pt x="230" y="33"/>
                    </a:cubicBezTo>
                    <a:cubicBezTo>
                      <a:pt x="229" y="75"/>
                      <a:pt x="232" y="115"/>
                      <a:pt x="239" y="154"/>
                    </a:cubicBezTo>
                    <a:cubicBezTo>
                      <a:pt x="241" y="165"/>
                      <a:pt x="244" y="176"/>
                      <a:pt x="247" y="188"/>
                    </a:cubicBezTo>
                    <a:cubicBezTo>
                      <a:pt x="247" y="189"/>
                      <a:pt x="247" y="189"/>
                      <a:pt x="247" y="189"/>
                    </a:cubicBezTo>
                    <a:cubicBezTo>
                      <a:pt x="254" y="189"/>
                      <a:pt x="254" y="189"/>
                      <a:pt x="254" y="189"/>
                    </a:cubicBezTo>
                    <a:lnTo>
                      <a:pt x="254" y="187"/>
                    </a:lnTo>
                    <a:close/>
                  </a:path>
                </a:pathLst>
              </a:custGeom>
              <a:solidFill>
                <a:srgbClr val="520E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" name="MH_Other_12">
                <a:extLst>
                  <a:ext uri="{FF2B5EF4-FFF2-40B4-BE49-F238E27FC236}">
                    <a16:creationId xmlns:a16="http://schemas.microsoft.com/office/drawing/2014/main" id="{F8D4E3BE-0353-4BAF-84F0-D230A268B1C8}"/>
                  </a:ext>
                </a:extLst>
              </p:cNvPr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677499" y="3242914"/>
                <a:ext cx="225638" cy="229631"/>
              </a:xfrm>
              <a:custGeom>
                <a:avLst/>
                <a:gdLst>
                  <a:gd name="T0" fmla="*/ 2147483646 w 89"/>
                  <a:gd name="T1" fmla="*/ 2147483646 h 91"/>
                  <a:gd name="T2" fmla="*/ 2147483646 w 89"/>
                  <a:gd name="T3" fmla="*/ 2147483646 h 91"/>
                  <a:gd name="T4" fmla="*/ 2147483646 w 89"/>
                  <a:gd name="T5" fmla="*/ 2147483646 h 91"/>
                  <a:gd name="T6" fmla="*/ 2147483646 w 89"/>
                  <a:gd name="T7" fmla="*/ 2147483646 h 9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9" h="91">
                    <a:moveTo>
                      <a:pt x="89" y="16"/>
                    </a:moveTo>
                    <a:cubicBezTo>
                      <a:pt x="35" y="91"/>
                      <a:pt x="1" y="3"/>
                      <a:pt x="1" y="3"/>
                    </a:cubicBezTo>
                    <a:cubicBezTo>
                      <a:pt x="0" y="0"/>
                      <a:pt x="44" y="16"/>
                      <a:pt x="63" y="16"/>
                    </a:cubicBezTo>
                    <a:cubicBezTo>
                      <a:pt x="82" y="16"/>
                      <a:pt x="89" y="16"/>
                      <a:pt x="89" y="16"/>
                    </a:cubicBezTo>
                    <a:close/>
                  </a:path>
                </a:pathLst>
              </a:custGeom>
              <a:solidFill>
                <a:srgbClr val="FDE4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" name="MH_Other_13">
                <a:extLst>
                  <a:ext uri="{FF2B5EF4-FFF2-40B4-BE49-F238E27FC236}">
                    <a16:creationId xmlns:a16="http://schemas.microsoft.com/office/drawing/2014/main" id="{6141E0FA-FE24-4AAF-91A9-54C24F48F9D3}"/>
                  </a:ext>
                </a:extLst>
              </p:cNvPr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785327" y="3264878"/>
                <a:ext cx="147762" cy="175717"/>
              </a:xfrm>
              <a:custGeom>
                <a:avLst/>
                <a:gdLst>
                  <a:gd name="T0" fmla="*/ 2147483646 w 58"/>
                  <a:gd name="T1" fmla="*/ 2147483646 h 69"/>
                  <a:gd name="T2" fmla="*/ 2147483646 w 58"/>
                  <a:gd name="T3" fmla="*/ 2147483646 h 69"/>
                  <a:gd name="T4" fmla="*/ 2147483646 w 58"/>
                  <a:gd name="T5" fmla="*/ 2147483646 h 69"/>
                  <a:gd name="T6" fmla="*/ 2147483646 w 58"/>
                  <a:gd name="T7" fmla="*/ 0 h 69"/>
                  <a:gd name="T8" fmla="*/ 2147483646 w 58"/>
                  <a:gd name="T9" fmla="*/ 2147483646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69">
                    <a:moveTo>
                      <a:pt x="48" y="5"/>
                    </a:moveTo>
                    <a:cubicBezTo>
                      <a:pt x="48" y="5"/>
                      <a:pt x="7" y="30"/>
                      <a:pt x="4" y="36"/>
                    </a:cubicBezTo>
                    <a:cubicBezTo>
                      <a:pt x="0" y="43"/>
                      <a:pt x="29" y="46"/>
                      <a:pt x="26" y="69"/>
                    </a:cubicBezTo>
                    <a:cubicBezTo>
                      <a:pt x="26" y="69"/>
                      <a:pt x="55" y="31"/>
                      <a:pt x="58" y="0"/>
                    </a:cubicBez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BD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MH_Other_14">
                <a:extLst>
                  <a:ext uri="{FF2B5EF4-FFF2-40B4-BE49-F238E27FC236}">
                    <a16:creationId xmlns:a16="http://schemas.microsoft.com/office/drawing/2014/main" id="{1A655C00-9127-40B4-8B47-57BAA5C99D69}"/>
                  </a:ext>
                </a:extLst>
              </p:cNvPr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649545" y="3230932"/>
                <a:ext cx="133785" cy="193689"/>
              </a:xfrm>
              <a:custGeom>
                <a:avLst/>
                <a:gdLst>
                  <a:gd name="T0" fmla="*/ 2147483646 w 53"/>
                  <a:gd name="T1" fmla="*/ 2147483646 h 76"/>
                  <a:gd name="T2" fmla="*/ 2147483646 w 53"/>
                  <a:gd name="T3" fmla="*/ 2147483646 h 76"/>
                  <a:gd name="T4" fmla="*/ 2147483646 w 53"/>
                  <a:gd name="T5" fmla="*/ 2147483646 h 76"/>
                  <a:gd name="T6" fmla="*/ 2147483646 w 53"/>
                  <a:gd name="T7" fmla="*/ 0 h 76"/>
                  <a:gd name="T8" fmla="*/ 2147483646 w 53"/>
                  <a:gd name="T9" fmla="*/ 214748364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76">
                    <a:moveTo>
                      <a:pt x="11" y="6"/>
                    </a:moveTo>
                    <a:cubicBezTo>
                      <a:pt x="11" y="6"/>
                      <a:pt x="49" y="39"/>
                      <a:pt x="51" y="46"/>
                    </a:cubicBezTo>
                    <a:cubicBezTo>
                      <a:pt x="53" y="53"/>
                      <a:pt x="27" y="53"/>
                      <a:pt x="26" y="76"/>
                    </a:cubicBezTo>
                    <a:cubicBezTo>
                      <a:pt x="26" y="76"/>
                      <a:pt x="0" y="31"/>
                      <a:pt x="2" y="0"/>
                    </a:cubicBez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BD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" name="MH_Other_15">
                <a:extLst>
                  <a:ext uri="{FF2B5EF4-FFF2-40B4-BE49-F238E27FC236}">
                    <a16:creationId xmlns:a16="http://schemas.microsoft.com/office/drawing/2014/main" id="{29E5091B-92A8-47C3-BA6C-8F21DDE09F6C}"/>
                  </a:ext>
                </a:extLst>
              </p:cNvPr>
              <p:cNvSpPr>
                <a:spLocks noEditPoint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647548" y="3220949"/>
                <a:ext cx="293527" cy="247602"/>
              </a:xfrm>
              <a:custGeom>
                <a:avLst/>
                <a:gdLst>
                  <a:gd name="T0" fmla="*/ 2147483646 w 116"/>
                  <a:gd name="T1" fmla="*/ 2147483646 h 97"/>
                  <a:gd name="T2" fmla="*/ 2147483646 w 116"/>
                  <a:gd name="T3" fmla="*/ 2147483646 h 97"/>
                  <a:gd name="T4" fmla="*/ 2147483646 w 116"/>
                  <a:gd name="T5" fmla="*/ 2147483646 h 97"/>
                  <a:gd name="T6" fmla="*/ 2147483646 w 116"/>
                  <a:gd name="T7" fmla="*/ 2147483646 h 97"/>
                  <a:gd name="T8" fmla="*/ 2147483646 w 116"/>
                  <a:gd name="T9" fmla="*/ 2147483646 h 97"/>
                  <a:gd name="T10" fmla="*/ 2147483646 w 116"/>
                  <a:gd name="T11" fmla="*/ 2147483646 h 97"/>
                  <a:gd name="T12" fmla="*/ 2147483646 w 116"/>
                  <a:gd name="T13" fmla="*/ 2147483646 h 97"/>
                  <a:gd name="T14" fmla="*/ 2147483646 w 116"/>
                  <a:gd name="T15" fmla="*/ 2147483646 h 97"/>
                  <a:gd name="T16" fmla="*/ 2147483646 w 116"/>
                  <a:gd name="T17" fmla="*/ 2147483646 h 97"/>
                  <a:gd name="T18" fmla="*/ 2147483646 w 116"/>
                  <a:gd name="T19" fmla="*/ 2147483646 h 97"/>
                  <a:gd name="T20" fmla="*/ 2147483646 w 116"/>
                  <a:gd name="T21" fmla="*/ 2147483646 h 97"/>
                  <a:gd name="T22" fmla="*/ 2147483646 w 116"/>
                  <a:gd name="T23" fmla="*/ 2147483646 h 97"/>
                  <a:gd name="T24" fmla="*/ 2147483646 w 116"/>
                  <a:gd name="T25" fmla="*/ 2147483646 h 97"/>
                  <a:gd name="T26" fmla="*/ 2147483646 w 116"/>
                  <a:gd name="T27" fmla="*/ 2147483646 h 97"/>
                  <a:gd name="T28" fmla="*/ 2147483646 w 116"/>
                  <a:gd name="T29" fmla="*/ 2147483646 h 97"/>
                  <a:gd name="T30" fmla="*/ 2147483646 w 116"/>
                  <a:gd name="T31" fmla="*/ 2147483646 h 97"/>
                  <a:gd name="T32" fmla="*/ 2147483646 w 116"/>
                  <a:gd name="T33" fmla="*/ 2147483646 h 97"/>
                  <a:gd name="T34" fmla="*/ 2147483646 w 116"/>
                  <a:gd name="T35" fmla="*/ 2147483646 h 97"/>
                  <a:gd name="T36" fmla="*/ 2147483646 w 116"/>
                  <a:gd name="T37" fmla="*/ 2147483646 h 97"/>
                  <a:gd name="T38" fmla="*/ 2147483646 w 116"/>
                  <a:gd name="T39" fmla="*/ 2147483646 h 97"/>
                  <a:gd name="T40" fmla="*/ 2147483646 w 116"/>
                  <a:gd name="T41" fmla="*/ 2147483646 h 97"/>
                  <a:gd name="T42" fmla="*/ 2147483646 w 116"/>
                  <a:gd name="T43" fmla="*/ 2147483646 h 97"/>
                  <a:gd name="T44" fmla="*/ 2147483646 w 116"/>
                  <a:gd name="T45" fmla="*/ 2147483646 h 97"/>
                  <a:gd name="T46" fmla="*/ 2147483646 w 116"/>
                  <a:gd name="T47" fmla="*/ 2147483646 h 97"/>
                  <a:gd name="T48" fmla="*/ 2147483646 w 116"/>
                  <a:gd name="T49" fmla="*/ 2147483646 h 97"/>
                  <a:gd name="T50" fmla="*/ 2147483646 w 116"/>
                  <a:gd name="T51" fmla="*/ 2147483646 h 97"/>
                  <a:gd name="T52" fmla="*/ 2147483646 w 116"/>
                  <a:gd name="T53" fmla="*/ 2147483646 h 97"/>
                  <a:gd name="T54" fmla="*/ 2147483646 w 116"/>
                  <a:gd name="T55" fmla="*/ 0 h 97"/>
                  <a:gd name="T56" fmla="*/ 2147483646 w 116"/>
                  <a:gd name="T57" fmla="*/ 2147483646 h 97"/>
                  <a:gd name="T58" fmla="*/ 2147483646 w 116"/>
                  <a:gd name="T59" fmla="*/ 2147483646 h 97"/>
                  <a:gd name="T60" fmla="*/ 2147483646 w 116"/>
                  <a:gd name="T61" fmla="*/ 2147483646 h 97"/>
                  <a:gd name="T62" fmla="*/ 2147483646 w 116"/>
                  <a:gd name="T63" fmla="*/ 2147483646 h 97"/>
                  <a:gd name="T64" fmla="*/ 2147483646 w 116"/>
                  <a:gd name="T65" fmla="*/ 2147483646 h 97"/>
                  <a:gd name="T66" fmla="*/ 2147483646 w 116"/>
                  <a:gd name="T67" fmla="*/ 2147483646 h 97"/>
                  <a:gd name="T68" fmla="*/ 2147483646 w 116"/>
                  <a:gd name="T69" fmla="*/ 2147483646 h 97"/>
                  <a:gd name="T70" fmla="*/ 2147483646 w 116"/>
                  <a:gd name="T71" fmla="*/ 2147483646 h 97"/>
                  <a:gd name="T72" fmla="*/ 2147483646 w 116"/>
                  <a:gd name="T73" fmla="*/ 2147483646 h 97"/>
                  <a:gd name="T74" fmla="*/ 2147483646 w 116"/>
                  <a:gd name="T75" fmla="*/ 2147483646 h 97"/>
                  <a:gd name="T76" fmla="*/ 2147483646 w 116"/>
                  <a:gd name="T77" fmla="*/ 2147483646 h 97"/>
                  <a:gd name="T78" fmla="*/ 2147483646 w 116"/>
                  <a:gd name="T79" fmla="*/ 2147483646 h 97"/>
                  <a:gd name="T80" fmla="*/ 2147483646 w 116"/>
                  <a:gd name="T81" fmla="*/ 2147483646 h 97"/>
                  <a:gd name="T82" fmla="*/ 2147483646 w 116"/>
                  <a:gd name="T83" fmla="*/ 2147483646 h 97"/>
                  <a:gd name="T84" fmla="*/ 2147483646 w 116"/>
                  <a:gd name="T85" fmla="*/ 2147483646 h 97"/>
                  <a:gd name="T86" fmla="*/ 2147483646 w 116"/>
                  <a:gd name="T87" fmla="*/ 2147483646 h 97"/>
                  <a:gd name="T88" fmla="*/ 2147483646 w 116"/>
                  <a:gd name="T89" fmla="*/ 2147483646 h 97"/>
                  <a:gd name="T90" fmla="*/ 2147483646 w 116"/>
                  <a:gd name="T91" fmla="*/ 2147483646 h 9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16" h="97">
                    <a:moveTo>
                      <a:pt x="115" y="17"/>
                    </a:move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3"/>
                      <a:pt x="115" y="13"/>
                      <a:pt x="115" y="13"/>
                    </a:cubicBezTo>
                    <a:cubicBezTo>
                      <a:pt x="112" y="15"/>
                      <a:pt x="112" y="15"/>
                      <a:pt x="112" y="15"/>
                    </a:cubicBezTo>
                    <a:cubicBezTo>
                      <a:pt x="111" y="15"/>
                      <a:pt x="111" y="15"/>
                      <a:pt x="111" y="15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08" y="17"/>
                      <a:pt x="105" y="19"/>
                      <a:pt x="103" y="20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7" y="24"/>
                      <a:pt x="92" y="27"/>
                      <a:pt x="86" y="29"/>
                    </a:cubicBezTo>
                    <a:cubicBezTo>
                      <a:pt x="85" y="30"/>
                      <a:pt x="83" y="31"/>
                      <a:pt x="81" y="32"/>
                    </a:cubicBezTo>
                    <a:cubicBezTo>
                      <a:pt x="73" y="37"/>
                      <a:pt x="66" y="41"/>
                      <a:pt x="61" y="46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58" y="48"/>
                      <a:pt x="57" y="50"/>
                      <a:pt x="56" y="52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4"/>
                      <a:pt x="55" y="55"/>
                      <a:pt x="55" y="55"/>
                    </a:cubicBezTo>
                    <a:cubicBezTo>
                      <a:pt x="56" y="56"/>
                      <a:pt x="56" y="57"/>
                      <a:pt x="57" y="58"/>
                    </a:cubicBezTo>
                    <a:cubicBezTo>
                      <a:pt x="58" y="59"/>
                      <a:pt x="59" y="60"/>
                      <a:pt x="60" y="60"/>
                    </a:cubicBezTo>
                    <a:cubicBezTo>
                      <a:pt x="61" y="61"/>
                      <a:pt x="62" y="61"/>
                      <a:pt x="63" y="62"/>
                    </a:cubicBezTo>
                    <a:cubicBezTo>
                      <a:pt x="65" y="63"/>
                      <a:pt x="68" y="65"/>
                      <a:pt x="70" y="67"/>
                    </a:cubicBezTo>
                    <a:cubicBezTo>
                      <a:pt x="73" y="69"/>
                      <a:pt x="76" y="72"/>
                      <a:pt x="77" y="75"/>
                    </a:cubicBezTo>
                    <a:cubicBezTo>
                      <a:pt x="78" y="78"/>
                      <a:pt x="79" y="82"/>
                      <a:pt x="78" y="85"/>
                    </a:cubicBezTo>
                    <a:cubicBezTo>
                      <a:pt x="75" y="97"/>
                      <a:pt x="75" y="97"/>
                      <a:pt x="75" y="97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7" y="83"/>
                      <a:pt x="91" y="78"/>
                      <a:pt x="95" y="72"/>
                    </a:cubicBezTo>
                    <a:cubicBezTo>
                      <a:pt x="99" y="66"/>
                      <a:pt x="102" y="60"/>
                      <a:pt x="105" y="55"/>
                    </a:cubicBezTo>
                    <a:cubicBezTo>
                      <a:pt x="108" y="48"/>
                      <a:pt x="111" y="42"/>
                      <a:pt x="112" y="37"/>
                    </a:cubicBezTo>
                    <a:cubicBezTo>
                      <a:pt x="114" y="31"/>
                      <a:pt x="114" y="25"/>
                      <a:pt x="115" y="18"/>
                    </a:cubicBezTo>
                    <a:cubicBezTo>
                      <a:pt x="116" y="18"/>
                      <a:pt x="116" y="18"/>
                      <a:pt x="116" y="18"/>
                    </a:cubicBezTo>
                    <a:lnTo>
                      <a:pt x="115" y="17"/>
                    </a:lnTo>
                    <a:close/>
                    <a:moveTo>
                      <a:pt x="105" y="34"/>
                    </a:moveTo>
                    <a:cubicBezTo>
                      <a:pt x="103" y="39"/>
                      <a:pt x="100" y="45"/>
                      <a:pt x="97" y="51"/>
                    </a:cubicBezTo>
                    <a:cubicBezTo>
                      <a:pt x="95" y="56"/>
                      <a:pt x="92" y="62"/>
                      <a:pt x="88" y="68"/>
                    </a:cubicBezTo>
                    <a:cubicBezTo>
                      <a:pt x="86" y="71"/>
                      <a:pt x="85" y="74"/>
                      <a:pt x="83" y="77"/>
                    </a:cubicBezTo>
                    <a:cubicBezTo>
                      <a:pt x="83" y="76"/>
                      <a:pt x="82" y="74"/>
                      <a:pt x="81" y="73"/>
                    </a:cubicBezTo>
                    <a:cubicBezTo>
                      <a:pt x="79" y="69"/>
                      <a:pt x="77" y="66"/>
                      <a:pt x="73" y="63"/>
                    </a:cubicBezTo>
                    <a:cubicBezTo>
                      <a:pt x="71" y="62"/>
                      <a:pt x="70" y="61"/>
                      <a:pt x="68" y="60"/>
                    </a:cubicBezTo>
                    <a:cubicBezTo>
                      <a:pt x="66" y="59"/>
                      <a:pt x="64" y="57"/>
                      <a:pt x="63" y="56"/>
                    </a:cubicBezTo>
                    <a:cubicBezTo>
                      <a:pt x="62" y="56"/>
                      <a:pt x="62" y="55"/>
                      <a:pt x="61" y="55"/>
                    </a:cubicBezTo>
                    <a:cubicBezTo>
                      <a:pt x="62" y="54"/>
                      <a:pt x="64" y="53"/>
                      <a:pt x="65" y="52"/>
                    </a:cubicBezTo>
                    <a:cubicBezTo>
                      <a:pt x="68" y="50"/>
                      <a:pt x="68" y="50"/>
                      <a:pt x="68" y="50"/>
                    </a:cubicBezTo>
                    <a:cubicBezTo>
                      <a:pt x="73" y="46"/>
                      <a:pt x="79" y="42"/>
                      <a:pt x="85" y="37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92" y="32"/>
                      <a:pt x="98" y="27"/>
                      <a:pt x="104" y="23"/>
                    </a:cubicBezTo>
                    <a:cubicBezTo>
                      <a:pt x="106" y="22"/>
                      <a:pt x="108" y="21"/>
                      <a:pt x="110" y="20"/>
                    </a:cubicBezTo>
                    <a:cubicBezTo>
                      <a:pt x="109" y="25"/>
                      <a:pt x="107" y="30"/>
                      <a:pt x="105" y="34"/>
                    </a:cubicBezTo>
                    <a:close/>
                    <a:moveTo>
                      <a:pt x="54" y="47"/>
                    </a:moveTo>
                    <a:cubicBezTo>
                      <a:pt x="53" y="45"/>
                      <a:pt x="52" y="43"/>
                      <a:pt x="50" y="42"/>
                    </a:cubicBezTo>
                    <a:cubicBezTo>
                      <a:pt x="46" y="36"/>
                      <a:pt x="40" y="30"/>
                      <a:pt x="32" y="24"/>
                    </a:cubicBezTo>
                    <a:cubicBezTo>
                      <a:pt x="30" y="23"/>
                      <a:pt x="28" y="21"/>
                      <a:pt x="26" y="20"/>
                    </a:cubicBezTo>
                    <a:cubicBezTo>
                      <a:pt x="22" y="16"/>
                      <a:pt x="17" y="13"/>
                      <a:pt x="13" y="9"/>
                    </a:cubicBezTo>
                    <a:cubicBezTo>
                      <a:pt x="10" y="7"/>
                      <a:pt x="7" y="5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11"/>
                      <a:pt x="0" y="18"/>
                      <a:pt x="1" y="24"/>
                    </a:cubicBezTo>
                    <a:cubicBezTo>
                      <a:pt x="2" y="31"/>
                      <a:pt x="4" y="37"/>
                      <a:pt x="6" y="45"/>
                    </a:cubicBezTo>
                    <a:cubicBezTo>
                      <a:pt x="8" y="51"/>
                      <a:pt x="11" y="58"/>
                      <a:pt x="14" y="64"/>
                    </a:cubicBezTo>
                    <a:cubicBezTo>
                      <a:pt x="17" y="70"/>
                      <a:pt x="21" y="76"/>
                      <a:pt x="24" y="82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0" y="77"/>
                      <a:pt x="31" y="73"/>
                      <a:pt x="32" y="70"/>
                    </a:cubicBezTo>
                    <a:cubicBezTo>
                      <a:pt x="34" y="67"/>
                      <a:pt x="37" y="64"/>
                      <a:pt x="40" y="62"/>
                    </a:cubicBezTo>
                    <a:cubicBezTo>
                      <a:pt x="42" y="61"/>
                      <a:pt x="45" y="60"/>
                      <a:pt x="47" y="59"/>
                    </a:cubicBezTo>
                    <a:cubicBezTo>
                      <a:pt x="48" y="58"/>
                      <a:pt x="50" y="57"/>
                      <a:pt x="51" y="56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3" y="55"/>
                      <a:pt x="54" y="55"/>
                      <a:pt x="55" y="53"/>
                    </a:cubicBezTo>
                    <a:cubicBezTo>
                      <a:pt x="55" y="52"/>
                      <a:pt x="55" y="51"/>
                      <a:pt x="55" y="50"/>
                    </a:cubicBezTo>
                    <a:cubicBezTo>
                      <a:pt x="55" y="49"/>
                      <a:pt x="55" y="48"/>
                      <a:pt x="54" y="47"/>
                    </a:cubicBezTo>
                    <a:close/>
                    <a:moveTo>
                      <a:pt x="48" y="52"/>
                    </a:moveTo>
                    <a:cubicBezTo>
                      <a:pt x="47" y="53"/>
                      <a:pt x="45" y="54"/>
                      <a:pt x="43" y="55"/>
                    </a:cubicBezTo>
                    <a:cubicBezTo>
                      <a:pt x="41" y="56"/>
                      <a:pt x="40" y="57"/>
                      <a:pt x="38" y="58"/>
                    </a:cubicBezTo>
                    <a:cubicBezTo>
                      <a:pt x="34" y="61"/>
                      <a:pt x="31" y="64"/>
                      <a:pt x="29" y="67"/>
                    </a:cubicBezTo>
                    <a:cubicBezTo>
                      <a:pt x="28" y="69"/>
                      <a:pt x="27" y="70"/>
                      <a:pt x="26" y="72"/>
                    </a:cubicBezTo>
                    <a:cubicBezTo>
                      <a:pt x="25" y="69"/>
                      <a:pt x="24" y="67"/>
                      <a:pt x="23" y="65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19" y="54"/>
                      <a:pt x="16" y="48"/>
                      <a:pt x="14" y="42"/>
                    </a:cubicBezTo>
                    <a:cubicBezTo>
                      <a:pt x="12" y="35"/>
                      <a:pt x="10" y="29"/>
                      <a:pt x="9" y="23"/>
                    </a:cubicBezTo>
                    <a:cubicBezTo>
                      <a:pt x="7" y="18"/>
                      <a:pt x="6" y="13"/>
                      <a:pt x="5" y="7"/>
                    </a:cubicBezTo>
                    <a:cubicBezTo>
                      <a:pt x="7" y="9"/>
                      <a:pt x="9" y="10"/>
                      <a:pt x="11" y="11"/>
                    </a:cubicBezTo>
                    <a:cubicBezTo>
                      <a:pt x="16" y="16"/>
                      <a:pt x="21" y="22"/>
                      <a:pt x="26" y="27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33" y="35"/>
                      <a:pt x="39" y="41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7" y="48"/>
                      <a:pt x="48" y="49"/>
                      <a:pt x="49" y="50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9" y="51"/>
                      <a:pt x="49" y="51"/>
                      <a:pt x="48" y="52"/>
                    </a:cubicBezTo>
                    <a:close/>
                  </a:path>
                </a:pathLst>
              </a:custGeom>
              <a:solidFill>
                <a:srgbClr val="520E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" name="MH_Other_16">
                <a:extLst>
                  <a:ext uri="{FF2B5EF4-FFF2-40B4-BE49-F238E27FC236}">
                    <a16:creationId xmlns:a16="http://schemas.microsoft.com/office/drawing/2014/main" id="{761D4AA3-EE43-4A93-8D51-AE0A634883C0}"/>
                  </a:ext>
                </a:extLst>
              </p:cNvPr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371601" y="3288840"/>
                <a:ext cx="2905327" cy="2180491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" name="MH_SubTitle_1">
                <a:extLst>
                  <a:ext uri="{FF2B5EF4-FFF2-40B4-BE49-F238E27FC236}">
                    <a16:creationId xmlns:a16="http://schemas.microsoft.com/office/drawing/2014/main" id="{91519D9C-6FC3-4C54-8752-19F3B5C2B41C}"/>
                  </a:ext>
                </a:extLst>
              </p:cNvPr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505386" y="3438598"/>
                <a:ext cx="2637756" cy="1878977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09"/>
                  <a:gd name="T40" fmla="*/ 0 h 1853"/>
                  <a:gd name="T41" fmla="*/ 2809 w 2809"/>
                  <a:gd name="T42" fmla="*/ 1853 h 18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5" name="MH_Other_19">
                <a:extLst>
                  <a:ext uri="{FF2B5EF4-FFF2-40B4-BE49-F238E27FC236}">
                    <a16:creationId xmlns:a16="http://schemas.microsoft.com/office/drawing/2014/main" id="{230430AD-58E5-43FC-A21D-89ED2A65F3D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5047" y="2150671"/>
                <a:ext cx="1855017" cy="1395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组合 29">
              <a:extLst>
                <a:ext uri="{FF2B5EF4-FFF2-40B4-BE49-F238E27FC236}">
                  <a16:creationId xmlns:a16="http://schemas.microsoft.com/office/drawing/2014/main" id="{D89FE932-877C-43F1-836D-D840D54C1641}"/>
                </a:ext>
              </a:extLst>
            </p:cNvPr>
            <p:cNvGrpSpPr/>
            <p:nvPr/>
          </p:nvGrpSpPr>
          <p:grpSpPr>
            <a:xfrm>
              <a:off x="1765670" y="3508409"/>
              <a:ext cx="2049296" cy="625925"/>
              <a:chOff x="7553991" y="1968750"/>
              <a:chExt cx="2049296" cy="625925"/>
            </a:xfrm>
          </p:grpSpPr>
          <p:sp>
            <p:nvSpPr>
              <p:cNvPr id="15" name="矩形 30">
                <a:extLst>
                  <a:ext uri="{FF2B5EF4-FFF2-40B4-BE49-F238E27FC236}">
                    <a16:creationId xmlns:a16="http://schemas.microsoft.com/office/drawing/2014/main" id="{E6F27AF9-0C78-442E-B578-BF677B830173}"/>
                  </a:ext>
                </a:extLst>
              </p:cNvPr>
              <p:cNvSpPr/>
              <p:nvPr/>
            </p:nvSpPr>
            <p:spPr>
              <a:xfrm>
                <a:off x="7566167" y="1968750"/>
                <a:ext cx="1955022" cy="369332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汉仪夏日体W" panose="00020600040101010101" pitchFamily="18" charset="-122"/>
                    <a:ea typeface="汉仪夏日体W" panose="00020600040101010101" pitchFamily="18" charset="-122"/>
                    <a:cs typeface="+mn-cs"/>
                  </a:rPr>
                  <a:t>Vamos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汉仪夏日体W" panose="00020600040101010101" pitchFamily="18" charset="-122"/>
                    <a:ea typeface="汉仪夏日体W" panose="00020600040101010101" pitchFamily="18" charset="-122"/>
                    <a:cs typeface="+mn-cs"/>
                  </a:rPr>
                  <a:t> a </a:t>
                </a:r>
                <a:r>
                  <a:rPr kumimoji="0" lang="en-US" altLang="zh-CN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汉仪夏日体W" panose="00020600040101010101" pitchFamily="18" charset="-122"/>
                    <a:ea typeface="汉仪夏日体W" panose="00020600040101010101" pitchFamily="18" charset="-122"/>
                    <a:cs typeface="+mn-cs"/>
                  </a:rPr>
                  <a:t>cantar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endParaRPr>
              </a:p>
            </p:txBody>
          </p:sp>
          <p:sp>
            <p:nvSpPr>
              <p:cNvPr id="16" name="文本框 31">
                <a:extLst>
                  <a:ext uri="{FF2B5EF4-FFF2-40B4-BE49-F238E27FC236}">
                    <a16:creationId xmlns:a16="http://schemas.microsoft.com/office/drawing/2014/main" id="{288A453B-EEDD-40B9-B7E5-1D9E3E6B1F81}"/>
                  </a:ext>
                </a:extLst>
              </p:cNvPr>
              <p:cNvSpPr txBox="1"/>
              <p:nvPr/>
            </p:nvSpPr>
            <p:spPr>
              <a:xfrm>
                <a:off x="7553991" y="2324858"/>
                <a:ext cx="2049296" cy="26981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汉仪夏日体W" panose="00020600040101010101" pitchFamily="18" charset="-122"/>
                    <a:ea typeface="汉仪夏日体W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汉仪夏日体W" panose="00020600040101010101" pitchFamily="18" charset="-122"/>
                  <a:cs typeface="+mn-cs"/>
                </a:endParaRPr>
              </a:p>
            </p:txBody>
          </p:sp>
        </p:grpSp>
      </p:grpSp>
      <p:grpSp>
        <p:nvGrpSpPr>
          <p:cNvPr id="26" name="组合 50">
            <a:extLst>
              <a:ext uri="{FF2B5EF4-FFF2-40B4-BE49-F238E27FC236}">
                <a16:creationId xmlns:a16="http://schemas.microsoft.com/office/drawing/2014/main" id="{65720093-5C6C-4352-BF59-EAC5EE9326C3}"/>
              </a:ext>
            </a:extLst>
          </p:cNvPr>
          <p:cNvGrpSpPr/>
          <p:nvPr/>
        </p:nvGrpSpPr>
        <p:grpSpPr>
          <a:xfrm>
            <a:off x="4743147" y="1367404"/>
            <a:ext cx="2905327" cy="3254826"/>
            <a:chOff x="4642340" y="2024005"/>
            <a:chExt cx="2905327" cy="3254826"/>
          </a:xfrm>
        </p:grpSpPr>
        <p:grpSp>
          <p:nvGrpSpPr>
            <p:cNvPr id="27" name="组合 12">
              <a:extLst>
                <a:ext uri="{FF2B5EF4-FFF2-40B4-BE49-F238E27FC236}">
                  <a16:creationId xmlns:a16="http://schemas.microsoft.com/office/drawing/2014/main" id="{9E2587DB-A17C-41FE-883F-D9D09D79A750}"/>
                </a:ext>
              </a:extLst>
            </p:cNvPr>
            <p:cNvGrpSpPr/>
            <p:nvPr/>
          </p:nvGrpSpPr>
          <p:grpSpPr>
            <a:xfrm>
              <a:off x="4642340" y="2024005"/>
              <a:ext cx="2905327" cy="3254826"/>
              <a:chOff x="4642340" y="2214505"/>
              <a:chExt cx="2905327" cy="3254826"/>
            </a:xfrm>
          </p:grpSpPr>
          <p:sp>
            <p:nvSpPr>
              <p:cNvPr id="31" name="MH_Other_1">
                <a:extLst>
                  <a:ext uri="{FF2B5EF4-FFF2-40B4-BE49-F238E27FC236}">
                    <a16:creationId xmlns:a16="http://schemas.microsoft.com/office/drawing/2014/main" id="{0653FD2E-0AA7-412C-BB0F-E56F47271AAC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660312" y="3432608"/>
                <a:ext cx="2869384" cy="1797108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2" name="MH_Other_2">
                <a:extLst>
                  <a:ext uri="{FF2B5EF4-FFF2-40B4-BE49-F238E27FC236}">
                    <a16:creationId xmlns:a16="http://schemas.microsoft.com/office/drawing/2014/main" id="{8C48F4C4-BD12-4E03-8991-6C3875413C4F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642340" y="3288840"/>
                <a:ext cx="2905327" cy="2180491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" name="MH_SubTitle_2">
                <a:extLst>
                  <a:ext uri="{FF2B5EF4-FFF2-40B4-BE49-F238E27FC236}">
                    <a16:creationId xmlns:a16="http://schemas.microsoft.com/office/drawing/2014/main" id="{06EB1AB2-CC01-4AAA-8634-D18500B54386}"/>
                  </a:ext>
                </a:extLst>
              </p:cNvPr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776125" y="3438598"/>
                <a:ext cx="2637756" cy="1878977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09"/>
                  <a:gd name="T40" fmla="*/ 0 h 1853"/>
                  <a:gd name="T41" fmla="*/ 2809 w 2809"/>
                  <a:gd name="T42" fmla="*/ 1853 h 18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4" name="MH_Other_18">
                <a:extLst>
                  <a:ext uri="{FF2B5EF4-FFF2-40B4-BE49-F238E27FC236}">
                    <a16:creationId xmlns:a16="http://schemas.microsoft.com/office/drawing/2014/main" id="{58B15A27-5044-4B37-81D1-754AF844983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7641" y="2214505"/>
                <a:ext cx="1795113" cy="1319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矩形 33">
              <a:extLst>
                <a:ext uri="{FF2B5EF4-FFF2-40B4-BE49-F238E27FC236}">
                  <a16:creationId xmlns:a16="http://schemas.microsoft.com/office/drawing/2014/main" id="{EC981DBE-D2EA-43B6-99EF-96A50DE9886A}"/>
                </a:ext>
              </a:extLst>
            </p:cNvPr>
            <p:cNvSpPr/>
            <p:nvPr/>
          </p:nvSpPr>
          <p:spPr>
            <a:xfrm>
              <a:off x="4866942" y="3515057"/>
              <a:ext cx="2456121" cy="138499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¿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Cómo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amanecimos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hoy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?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endParaRPr>
            </a:p>
          </p:txBody>
        </p:sp>
      </p:grpSp>
      <p:grpSp>
        <p:nvGrpSpPr>
          <p:cNvPr id="35" name="组合 51">
            <a:extLst>
              <a:ext uri="{FF2B5EF4-FFF2-40B4-BE49-F238E27FC236}">
                <a16:creationId xmlns:a16="http://schemas.microsoft.com/office/drawing/2014/main" id="{97A4C603-0E7C-4475-BA73-3F65DDD8D89A}"/>
              </a:ext>
            </a:extLst>
          </p:cNvPr>
          <p:cNvGrpSpPr/>
          <p:nvPr/>
        </p:nvGrpSpPr>
        <p:grpSpPr>
          <a:xfrm>
            <a:off x="9119229" y="2265920"/>
            <a:ext cx="2907323" cy="3276728"/>
            <a:chOff x="7913078" y="2002103"/>
            <a:chExt cx="2907323" cy="3276728"/>
          </a:xfrm>
        </p:grpSpPr>
        <p:grpSp>
          <p:nvGrpSpPr>
            <p:cNvPr id="36" name="组合 18">
              <a:extLst>
                <a:ext uri="{FF2B5EF4-FFF2-40B4-BE49-F238E27FC236}">
                  <a16:creationId xmlns:a16="http://schemas.microsoft.com/office/drawing/2014/main" id="{216EB9EF-B1CE-4746-8B53-F63C2F03B585}"/>
                </a:ext>
              </a:extLst>
            </p:cNvPr>
            <p:cNvGrpSpPr/>
            <p:nvPr/>
          </p:nvGrpSpPr>
          <p:grpSpPr>
            <a:xfrm>
              <a:off x="7913078" y="2002103"/>
              <a:ext cx="2907323" cy="3276728"/>
              <a:chOff x="7913078" y="2192603"/>
              <a:chExt cx="2907323" cy="3276728"/>
            </a:xfrm>
          </p:grpSpPr>
          <p:sp>
            <p:nvSpPr>
              <p:cNvPr id="40" name="MH_Other_3">
                <a:extLst>
                  <a:ext uri="{FF2B5EF4-FFF2-40B4-BE49-F238E27FC236}">
                    <a16:creationId xmlns:a16="http://schemas.microsoft.com/office/drawing/2014/main" id="{FDE4DCAF-4EC8-4DA7-95F8-A84BD9D2F92B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8949411" y="3220950"/>
                <a:ext cx="565090" cy="443287"/>
              </a:xfrm>
              <a:custGeom>
                <a:avLst/>
                <a:gdLst>
                  <a:gd name="T0" fmla="*/ 0 w 223"/>
                  <a:gd name="T1" fmla="*/ 2147483646 h 174"/>
                  <a:gd name="T2" fmla="*/ 2147483646 w 223"/>
                  <a:gd name="T3" fmla="*/ 2147483646 h 174"/>
                  <a:gd name="T4" fmla="*/ 2147483646 w 223"/>
                  <a:gd name="T5" fmla="*/ 2147483646 h 174"/>
                  <a:gd name="T6" fmla="*/ 2147483646 w 223"/>
                  <a:gd name="T7" fmla="*/ 2147483646 h 174"/>
                  <a:gd name="T8" fmla="*/ 2147483646 w 223"/>
                  <a:gd name="T9" fmla="*/ 2147483646 h 174"/>
                  <a:gd name="T10" fmla="*/ 0 w 223"/>
                  <a:gd name="T11" fmla="*/ 2147483646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3" h="174">
                    <a:moveTo>
                      <a:pt x="0" y="174"/>
                    </a:moveTo>
                    <a:cubicBezTo>
                      <a:pt x="12" y="127"/>
                      <a:pt x="16" y="82"/>
                      <a:pt x="16" y="34"/>
                    </a:cubicBezTo>
                    <a:cubicBezTo>
                      <a:pt x="16" y="19"/>
                      <a:pt x="84" y="31"/>
                      <a:pt x="102" y="16"/>
                    </a:cubicBezTo>
                    <a:cubicBezTo>
                      <a:pt x="120" y="0"/>
                      <a:pt x="157" y="0"/>
                      <a:pt x="162" y="12"/>
                    </a:cubicBezTo>
                    <a:cubicBezTo>
                      <a:pt x="162" y="12"/>
                      <a:pt x="172" y="78"/>
                      <a:pt x="223" y="174"/>
                    </a:cubicBez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" name="MH_Other_4">
                <a:extLst>
                  <a:ext uri="{FF2B5EF4-FFF2-40B4-BE49-F238E27FC236}">
                    <a16:creationId xmlns:a16="http://schemas.microsoft.com/office/drawing/2014/main" id="{28151DDC-3FA5-4D53-AE19-86AB5649C938}"/>
                  </a:ext>
                </a:extLst>
              </p:cNvPr>
              <p:cNvSpPr>
                <a:spLocks noEditPoint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8931441" y="3210964"/>
                <a:ext cx="611017" cy="455267"/>
              </a:xfrm>
              <a:custGeom>
                <a:avLst/>
                <a:gdLst>
                  <a:gd name="T0" fmla="*/ 2147483646 w 241"/>
                  <a:gd name="T1" fmla="*/ 2147483646 h 179"/>
                  <a:gd name="T2" fmla="*/ 2147483646 w 241"/>
                  <a:gd name="T3" fmla="*/ 2147483646 h 179"/>
                  <a:gd name="T4" fmla="*/ 2147483646 w 241"/>
                  <a:gd name="T5" fmla="*/ 2147483646 h 179"/>
                  <a:gd name="T6" fmla="*/ 2147483646 w 241"/>
                  <a:gd name="T7" fmla="*/ 2147483646 h 179"/>
                  <a:gd name="T8" fmla="*/ 2147483646 w 241"/>
                  <a:gd name="T9" fmla="*/ 2147483646 h 179"/>
                  <a:gd name="T10" fmla="*/ 2147483646 w 241"/>
                  <a:gd name="T11" fmla="*/ 0 h 179"/>
                  <a:gd name="T12" fmla="*/ 2147483646 w 241"/>
                  <a:gd name="T13" fmla="*/ 0 h 179"/>
                  <a:gd name="T14" fmla="*/ 2147483646 w 241"/>
                  <a:gd name="T15" fmla="*/ 2147483646 h 179"/>
                  <a:gd name="T16" fmla="*/ 2147483646 w 241"/>
                  <a:gd name="T17" fmla="*/ 2147483646 h 179"/>
                  <a:gd name="T18" fmla="*/ 2147483646 w 241"/>
                  <a:gd name="T19" fmla="*/ 2147483646 h 179"/>
                  <a:gd name="T20" fmla="*/ 2147483646 w 241"/>
                  <a:gd name="T21" fmla="*/ 2147483646 h 179"/>
                  <a:gd name="T22" fmla="*/ 2147483646 w 241"/>
                  <a:gd name="T23" fmla="*/ 2147483646 h 179"/>
                  <a:gd name="T24" fmla="*/ 2147483646 w 241"/>
                  <a:gd name="T25" fmla="*/ 2147483646 h 179"/>
                  <a:gd name="T26" fmla="*/ 2147483646 w 241"/>
                  <a:gd name="T27" fmla="*/ 2147483646 h 179"/>
                  <a:gd name="T28" fmla="*/ 2147483646 w 241"/>
                  <a:gd name="T29" fmla="*/ 2147483646 h 179"/>
                  <a:gd name="T30" fmla="*/ 2147483646 w 241"/>
                  <a:gd name="T31" fmla="*/ 2147483646 h 179"/>
                  <a:gd name="T32" fmla="*/ 2147483646 w 241"/>
                  <a:gd name="T33" fmla="*/ 2147483646 h 179"/>
                  <a:gd name="T34" fmla="*/ 2147483646 w 241"/>
                  <a:gd name="T35" fmla="*/ 2147483646 h 179"/>
                  <a:gd name="T36" fmla="*/ 2147483646 w 241"/>
                  <a:gd name="T37" fmla="*/ 2147483646 h 179"/>
                  <a:gd name="T38" fmla="*/ 2147483646 w 241"/>
                  <a:gd name="T39" fmla="*/ 2147483646 h 179"/>
                  <a:gd name="T40" fmla="*/ 0 w 241"/>
                  <a:gd name="T41" fmla="*/ 2147483646 h 179"/>
                  <a:gd name="T42" fmla="*/ 0 w 241"/>
                  <a:gd name="T43" fmla="*/ 2147483646 h 179"/>
                  <a:gd name="T44" fmla="*/ 2147483646 w 241"/>
                  <a:gd name="T45" fmla="*/ 2147483646 h 179"/>
                  <a:gd name="T46" fmla="*/ 2147483646 w 241"/>
                  <a:gd name="T47" fmla="*/ 2147483646 h 179"/>
                  <a:gd name="T48" fmla="*/ 2147483646 w 241"/>
                  <a:gd name="T49" fmla="*/ 2147483646 h 179"/>
                  <a:gd name="T50" fmla="*/ 2147483646 w 241"/>
                  <a:gd name="T51" fmla="*/ 2147483646 h 179"/>
                  <a:gd name="T52" fmla="*/ 2147483646 w 241"/>
                  <a:gd name="T53" fmla="*/ 2147483646 h 17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1" h="179">
                    <a:moveTo>
                      <a:pt x="240" y="177"/>
                    </a:moveTo>
                    <a:cubicBezTo>
                      <a:pt x="236" y="172"/>
                      <a:pt x="233" y="166"/>
                      <a:pt x="230" y="160"/>
                    </a:cubicBezTo>
                    <a:cubicBezTo>
                      <a:pt x="221" y="143"/>
                      <a:pt x="213" y="126"/>
                      <a:pt x="205" y="109"/>
                    </a:cubicBezTo>
                    <a:cubicBezTo>
                      <a:pt x="196" y="89"/>
                      <a:pt x="189" y="72"/>
                      <a:pt x="184" y="56"/>
                    </a:cubicBezTo>
                    <a:cubicBezTo>
                      <a:pt x="178" y="39"/>
                      <a:pt x="172" y="20"/>
                      <a:pt x="168" y="1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65" y="2"/>
                      <a:pt x="165" y="2"/>
                      <a:pt x="165" y="2"/>
                    </a:cubicBezTo>
                    <a:cubicBezTo>
                      <a:pt x="166" y="10"/>
                      <a:pt x="168" y="19"/>
                      <a:pt x="171" y="30"/>
                    </a:cubicBezTo>
                    <a:cubicBezTo>
                      <a:pt x="173" y="39"/>
                      <a:pt x="176" y="49"/>
                      <a:pt x="179" y="58"/>
                    </a:cubicBezTo>
                    <a:cubicBezTo>
                      <a:pt x="185" y="76"/>
                      <a:pt x="191" y="94"/>
                      <a:pt x="199" y="112"/>
                    </a:cubicBezTo>
                    <a:cubicBezTo>
                      <a:pt x="206" y="129"/>
                      <a:pt x="214" y="146"/>
                      <a:pt x="223" y="164"/>
                    </a:cubicBezTo>
                    <a:cubicBezTo>
                      <a:pt x="226" y="169"/>
                      <a:pt x="228" y="174"/>
                      <a:pt x="231" y="178"/>
                    </a:cubicBezTo>
                    <a:cubicBezTo>
                      <a:pt x="231" y="179"/>
                      <a:pt x="231" y="179"/>
                      <a:pt x="231" y="179"/>
                    </a:cubicBezTo>
                    <a:cubicBezTo>
                      <a:pt x="241" y="179"/>
                      <a:pt x="241" y="179"/>
                      <a:pt x="241" y="179"/>
                    </a:cubicBezTo>
                    <a:lnTo>
                      <a:pt x="240" y="177"/>
                    </a:lnTo>
                    <a:close/>
                    <a:moveTo>
                      <a:pt x="23" y="30"/>
                    </a:move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19" y="73"/>
                      <a:pt x="15" y="110"/>
                      <a:pt x="8" y="145"/>
                    </a:cubicBezTo>
                    <a:cubicBezTo>
                      <a:pt x="6" y="155"/>
                      <a:pt x="3" y="166"/>
                      <a:pt x="0" y="178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7" y="179"/>
                      <a:pt x="7" y="179"/>
                      <a:pt x="7" y="179"/>
                    </a:cubicBezTo>
                    <a:cubicBezTo>
                      <a:pt x="7" y="178"/>
                      <a:pt x="7" y="178"/>
                      <a:pt x="7" y="178"/>
                    </a:cubicBezTo>
                    <a:cubicBezTo>
                      <a:pt x="10" y="167"/>
                      <a:pt x="12" y="156"/>
                      <a:pt x="14" y="146"/>
                    </a:cubicBezTo>
                    <a:cubicBezTo>
                      <a:pt x="21" y="110"/>
                      <a:pt x="24" y="71"/>
                      <a:pt x="23" y="31"/>
                    </a:cubicBezTo>
                    <a:lnTo>
                      <a:pt x="23" y="30"/>
                    </a:lnTo>
                    <a:close/>
                  </a:path>
                </a:pathLst>
              </a:custGeom>
              <a:solidFill>
                <a:srgbClr val="520E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" name="MH_Other_5">
                <a:extLst>
                  <a:ext uri="{FF2B5EF4-FFF2-40B4-BE49-F238E27FC236}">
                    <a16:creationId xmlns:a16="http://schemas.microsoft.com/office/drawing/2014/main" id="{AE4EF789-289F-43FC-A438-AEB9991B75A1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9067222" y="3252899"/>
                <a:ext cx="213657" cy="217649"/>
              </a:xfrm>
              <a:custGeom>
                <a:avLst/>
                <a:gdLst>
                  <a:gd name="T0" fmla="*/ 0 w 84"/>
                  <a:gd name="T1" fmla="*/ 2147483646 h 86"/>
                  <a:gd name="T2" fmla="*/ 2147483646 w 84"/>
                  <a:gd name="T3" fmla="*/ 2147483646 h 86"/>
                  <a:gd name="T4" fmla="*/ 2147483646 w 84"/>
                  <a:gd name="T5" fmla="*/ 2147483646 h 86"/>
                  <a:gd name="T6" fmla="*/ 0 w 84"/>
                  <a:gd name="T7" fmla="*/ 2147483646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4" h="86">
                    <a:moveTo>
                      <a:pt x="0" y="16"/>
                    </a:moveTo>
                    <a:cubicBezTo>
                      <a:pt x="51" y="86"/>
                      <a:pt x="83" y="4"/>
                      <a:pt x="83" y="4"/>
                    </a:cubicBezTo>
                    <a:cubicBezTo>
                      <a:pt x="84" y="0"/>
                      <a:pt x="43" y="15"/>
                      <a:pt x="25" y="15"/>
                    </a:cubicBezTo>
                    <a:cubicBezTo>
                      <a:pt x="7" y="16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FDE4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" name="MH_Other_6">
                <a:extLst>
                  <a:ext uri="{FF2B5EF4-FFF2-40B4-BE49-F238E27FC236}">
                    <a16:creationId xmlns:a16="http://schemas.microsoft.com/office/drawing/2014/main" id="{BB4F828B-9A08-4B0A-895B-509A03FC7E77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9039267" y="3274863"/>
                <a:ext cx="139775" cy="165734"/>
              </a:xfrm>
              <a:custGeom>
                <a:avLst/>
                <a:gdLst>
                  <a:gd name="T0" fmla="*/ 2147483646 w 55"/>
                  <a:gd name="T1" fmla="*/ 2147483646 h 65"/>
                  <a:gd name="T2" fmla="*/ 2147483646 w 55"/>
                  <a:gd name="T3" fmla="*/ 2147483646 h 65"/>
                  <a:gd name="T4" fmla="*/ 2147483646 w 55"/>
                  <a:gd name="T5" fmla="*/ 2147483646 h 65"/>
                  <a:gd name="T6" fmla="*/ 0 w 55"/>
                  <a:gd name="T7" fmla="*/ 0 h 65"/>
                  <a:gd name="T8" fmla="*/ 2147483646 w 55"/>
                  <a:gd name="T9" fmla="*/ 2147483646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5">
                    <a:moveTo>
                      <a:pt x="9" y="5"/>
                    </a:moveTo>
                    <a:cubicBezTo>
                      <a:pt x="9" y="5"/>
                      <a:pt x="48" y="28"/>
                      <a:pt x="51" y="34"/>
                    </a:cubicBezTo>
                    <a:cubicBezTo>
                      <a:pt x="55" y="40"/>
                      <a:pt x="27" y="44"/>
                      <a:pt x="30" y="65"/>
                    </a:cubicBezTo>
                    <a:cubicBezTo>
                      <a:pt x="30" y="65"/>
                      <a:pt x="3" y="30"/>
                      <a:pt x="0" y="0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" name="MH_Other_7">
                <a:extLst>
                  <a:ext uri="{FF2B5EF4-FFF2-40B4-BE49-F238E27FC236}">
                    <a16:creationId xmlns:a16="http://schemas.microsoft.com/office/drawing/2014/main" id="{FAAE624E-513E-4217-8AA2-023A85930E53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9179041" y="3240918"/>
                <a:ext cx="129792" cy="185701"/>
              </a:xfrm>
              <a:custGeom>
                <a:avLst/>
                <a:gdLst>
                  <a:gd name="T0" fmla="*/ 2147483646 w 51"/>
                  <a:gd name="T1" fmla="*/ 2147483646 h 73"/>
                  <a:gd name="T2" fmla="*/ 2147483646 w 51"/>
                  <a:gd name="T3" fmla="*/ 2147483646 h 73"/>
                  <a:gd name="T4" fmla="*/ 2147483646 w 51"/>
                  <a:gd name="T5" fmla="*/ 2147483646 h 73"/>
                  <a:gd name="T6" fmla="*/ 2147483646 w 51"/>
                  <a:gd name="T7" fmla="*/ 0 h 73"/>
                  <a:gd name="T8" fmla="*/ 2147483646 w 51"/>
                  <a:gd name="T9" fmla="*/ 2147483646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73">
                    <a:moveTo>
                      <a:pt x="41" y="7"/>
                    </a:moveTo>
                    <a:cubicBezTo>
                      <a:pt x="41" y="7"/>
                      <a:pt x="5" y="38"/>
                      <a:pt x="2" y="44"/>
                    </a:cubicBezTo>
                    <a:cubicBezTo>
                      <a:pt x="0" y="51"/>
                      <a:pt x="25" y="51"/>
                      <a:pt x="26" y="73"/>
                    </a:cubicBezTo>
                    <a:cubicBezTo>
                      <a:pt x="26" y="73"/>
                      <a:pt x="51" y="30"/>
                      <a:pt x="49" y="0"/>
                    </a:cubicBezTo>
                    <a:lnTo>
                      <a:pt x="41" y="7"/>
                    </a:ln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" name="MH_Other_8">
                <a:extLst>
                  <a:ext uri="{FF2B5EF4-FFF2-40B4-BE49-F238E27FC236}">
                    <a16:creationId xmlns:a16="http://schemas.microsoft.com/office/drawing/2014/main" id="{B1331E9C-DE64-4945-A5A8-E7237DCC22D6}"/>
                  </a:ext>
                </a:extLst>
              </p:cNvPr>
              <p:cNvSpPr>
                <a:spLocks noEditPoint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9031279" y="3230933"/>
                <a:ext cx="279550" cy="237618"/>
              </a:xfrm>
              <a:custGeom>
                <a:avLst/>
                <a:gdLst>
                  <a:gd name="T0" fmla="*/ 2147483646 w 110"/>
                  <a:gd name="T1" fmla="*/ 2147483646 h 93"/>
                  <a:gd name="T2" fmla="*/ 2147483646 w 110"/>
                  <a:gd name="T3" fmla="*/ 2147483646 h 93"/>
                  <a:gd name="T4" fmla="*/ 2147483646 w 110"/>
                  <a:gd name="T5" fmla="*/ 2147483646 h 93"/>
                  <a:gd name="T6" fmla="*/ 2147483646 w 110"/>
                  <a:gd name="T7" fmla="*/ 2147483646 h 93"/>
                  <a:gd name="T8" fmla="*/ 2147483646 w 110"/>
                  <a:gd name="T9" fmla="*/ 2147483646 h 93"/>
                  <a:gd name="T10" fmla="*/ 2147483646 w 110"/>
                  <a:gd name="T11" fmla="*/ 2147483646 h 93"/>
                  <a:gd name="T12" fmla="*/ 2147483646 w 110"/>
                  <a:gd name="T13" fmla="*/ 2147483646 h 93"/>
                  <a:gd name="T14" fmla="*/ 0 w 110"/>
                  <a:gd name="T15" fmla="*/ 2147483646 h 93"/>
                  <a:gd name="T16" fmla="*/ 2147483646 w 110"/>
                  <a:gd name="T17" fmla="*/ 2147483646 h 93"/>
                  <a:gd name="T18" fmla="*/ 2147483646 w 110"/>
                  <a:gd name="T19" fmla="*/ 2147483646 h 93"/>
                  <a:gd name="T20" fmla="*/ 2147483646 w 110"/>
                  <a:gd name="T21" fmla="*/ 2147483646 h 93"/>
                  <a:gd name="T22" fmla="*/ 2147483646 w 110"/>
                  <a:gd name="T23" fmla="*/ 2147483646 h 93"/>
                  <a:gd name="T24" fmla="*/ 2147483646 w 110"/>
                  <a:gd name="T25" fmla="*/ 2147483646 h 93"/>
                  <a:gd name="T26" fmla="*/ 2147483646 w 110"/>
                  <a:gd name="T27" fmla="*/ 2147483646 h 93"/>
                  <a:gd name="T28" fmla="*/ 2147483646 w 110"/>
                  <a:gd name="T29" fmla="*/ 2147483646 h 93"/>
                  <a:gd name="T30" fmla="*/ 2147483646 w 110"/>
                  <a:gd name="T31" fmla="*/ 2147483646 h 93"/>
                  <a:gd name="T32" fmla="*/ 2147483646 w 110"/>
                  <a:gd name="T33" fmla="*/ 2147483646 h 93"/>
                  <a:gd name="T34" fmla="*/ 2147483646 w 110"/>
                  <a:gd name="T35" fmla="*/ 2147483646 h 93"/>
                  <a:gd name="T36" fmla="*/ 2147483646 w 110"/>
                  <a:gd name="T37" fmla="*/ 2147483646 h 93"/>
                  <a:gd name="T38" fmla="*/ 2147483646 w 110"/>
                  <a:gd name="T39" fmla="*/ 2147483646 h 93"/>
                  <a:gd name="T40" fmla="*/ 2147483646 w 110"/>
                  <a:gd name="T41" fmla="*/ 2147483646 h 93"/>
                  <a:gd name="T42" fmla="*/ 2147483646 w 110"/>
                  <a:gd name="T43" fmla="*/ 2147483646 h 93"/>
                  <a:gd name="T44" fmla="*/ 2147483646 w 110"/>
                  <a:gd name="T45" fmla="*/ 2147483646 h 93"/>
                  <a:gd name="T46" fmla="*/ 2147483646 w 110"/>
                  <a:gd name="T47" fmla="*/ 2147483646 h 93"/>
                  <a:gd name="T48" fmla="*/ 2147483646 w 110"/>
                  <a:gd name="T49" fmla="*/ 0 h 93"/>
                  <a:gd name="T50" fmla="*/ 2147483646 w 110"/>
                  <a:gd name="T51" fmla="*/ 2147483646 h 93"/>
                  <a:gd name="T52" fmla="*/ 2147483646 w 110"/>
                  <a:gd name="T53" fmla="*/ 2147483646 h 93"/>
                  <a:gd name="T54" fmla="*/ 2147483646 w 110"/>
                  <a:gd name="T55" fmla="*/ 2147483646 h 93"/>
                  <a:gd name="T56" fmla="*/ 2147483646 w 110"/>
                  <a:gd name="T57" fmla="*/ 2147483646 h 93"/>
                  <a:gd name="T58" fmla="*/ 2147483646 w 110"/>
                  <a:gd name="T59" fmla="*/ 2147483646 h 93"/>
                  <a:gd name="T60" fmla="*/ 2147483646 w 110"/>
                  <a:gd name="T61" fmla="*/ 2147483646 h 93"/>
                  <a:gd name="T62" fmla="*/ 2147483646 w 110"/>
                  <a:gd name="T63" fmla="*/ 2147483646 h 93"/>
                  <a:gd name="T64" fmla="*/ 2147483646 w 110"/>
                  <a:gd name="T65" fmla="*/ 2147483646 h 93"/>
                  <a:gd name="T66" fmla="*/ 2147483646 w 110"/>
                  <a:gd name="T67" fmla="*/ 2147483646 h 93"/>
                  <a:gd name="T68" fmla="*/ 2147483646 w 110"/>
                  <a:gd name="T69" fmla="*/ 2147483646 h 93"/>
                  <a:gd name="T70" fmla="*/ 2147483646 w 110"/>
                  <a:gd name="T71" fmla="*/ 2147483646 h 93"/>
                  <a:gd name="T72" fmla="*/ 2147483646 w 110"/>
                  <a:gd name="T73" fmla="*/ 2147483646 h 93"/>
                  <a:gd name="T74" fmla="*/ 2147483646 w 110"/>
                  <a:gd name="T75" fmla="*/ 2147483646 h 93"/>
                  <a:gd name="T76" fmla="*/ 2147483646 w 110"/>
                  <a:gd name="T77" fmla="*/ 2147483646 h 93"/>
                  <a:gd name="T78" fmla="*/ 2147483646 w 110"/>
                  <a:gd name="T79" fmla="*/ 2147483646 h 93"/>
                  <a:gd name="T80" fmla="*/ 2147483646 w 110"/>
                  <a:gd name="T81" fmla="*/ 2147483646 h 93"/>
                  <a:gd name="T82" fmla="*/ 2147483646 w 110"/>
                  <a:gd name="T83" fmla="*/ 2147483646 h 93"/>
                  <a:gd name="T84" fmla="*/ 2147483646 w 110"/>
                  <a:gd name="T85" fmla="*/ 2147483646 h 93"/>
                  <a:gd name="T86" fmla="*/ 2147483646 w 110"/>
                  <a:gd name="T87" fmla="*/ 2147483646 h 93"/>
                  <a:gd name="T88" fmla="*/ 2147483646 w 110"/>
                  <a:gd name="T89" fmla="*/ 2147483646 h 93"/>
                  <a:gd name="T90" fmla="*/ 2147483646 w 110"/>
                  <a:gd name="T91" fmla="*/ 2147483646 h 9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10" h="93">
                    <a:moveTo>
                      <a:pt x="57" y="51"/>
                    </a:moveTo>
                    <a:cubicBezTo>
                      <a:pt x="57" y="50"/>
                      <a:pt x="57" y="50"/>
                      <a:pt x="57" y="50"/>
                    </a:cubicBezTo>
                    <a:cubicBezTo>
                      <a:pt x="57" y="50"/>
                      <a:pt x="57" y="50"/>
                      <a:pt x="57" y="50"/>
                    </a:cubicBezTo>
                    <a:cubicBezTo>
                      <a:pt x="56" y="48"/>
                      <a:pt x="54" y="47"/>
                      <a:pt x="53" y="46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47" y="40"/>
                      <a:pt x="41" y="36"/>
                      <a:pt x="33" y="31"/>
                    </a:cubicBezTo>
                    <a:cubicBezTo>
                      <a:pt x="31" y="30"/>
                      <a:pt x="30" y="29"/>
                      <a:pt x="28" y="29"/>
                    </a:cubicBezTo>
                    <a:cubicBezTo>
                      <a:pt x="23" y="26"/>
                      <a:pt x="18" y="24"/>
                      <a:pt x="13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0" y="19"/>
                      <a:pt x="7" y="17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24"/>
                      <a:pt x="2" y="30"/>
                      <a:pt x="4" y="36"/>
                    </a:cubicBezTo>
                    <a:cubicBezTo>
                      <a:pt x="5" y="41"/>
                      <a:pt x="7" y="47"/>
                      <a:pt x="10" y="53"/>
                    </a:cubicBezTo>
                    <a:cubicBezTo>
                      <a:pt x="13" y="58"/>
                      <a:pt x="16" y="63"/>
                      <a:pt x="20" y="69"/>
                    </a:cubicBezTo>
                    <a:cubicBezTo>
                      <a:pt x="23" y="75"/>
                      <a:pt x="27" y="80"/>
                      <a:pt x="31" y="84"/>
                    </a:cubicBezTo>
                    <a:cubicBezTo>
                      <a:pt x="39" y="93"/>
                      <a:pt x="39" y="93"/>
                      <a:pt x="39" y="93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5" y="78"/>
                      <a:pt x="36" y="75"/>
                      <a:pt x="37" y="72"/>
                    </a:cubicBezTo>
                    <a:cubicBezTo>
                      <a:pt x="38" y="69"/>
                      <a:pt x="40" y="66"/>
                      <a:pt x="44" y="64"/>
                    </a:cubicBezTo>
                    <a:cubicBezTo>
                      <a:pt x="46" y="62"/>
                      <a:pt x="48" y="61"/>
                      <a:pt x="51" y="60"/>
                    </a:cubicBezTo>
                    <a:cubicBezTo>
                      <a:pt x="51" y="59"/>
                      <a:pt x="52" y="59"/>
                      <a:pt x="53" y="58"/>
                    </a:cubicBezTo>
                    <a:cubicBezTo>
                      <a:pt x="54" y="57"/>
                      <a:pt x="55" y="57"/>
                      <a:pt x="56" y="56"/>
                    </a:cubicBezTo>
                    <a:cubicBezTo>
                      <a:pt x="57" y="55"/>
                      <a:pt x="57" y="54"/>
                      <a:pt x="57" y="53"/>
                    </a:cubicBezTo>
                    <a:cubicBezTo>
                      <a:pt x="58" y="53"/>
                      <a:pt x="57" y="52"/>
                      <a:pt x="57" y="51"/>
                    </a:cubicBezTo>
                    <a:close/>
                    <a:moveTo>
                      <a:pt x="50" y="54"/>
                    </a:moveTo>
                    <a:cubicBezTo>
                      <a:pt x="49" y="55"/>
                      <a:pt x="47" y="56"/>
                      <a:pt x="45" y="57"/>
                    </a:cubicBezTo>
                    <a:cubicBezTo>
                      <a:pt x="44" y="58"/>
                      <a:pt x="42" y="60"/>
                      <a:pt x="41" y="61"/>
                    </a:cubicBezTo>
                    <a:cubicBezTo>
                      <a:pt x="37" y="64"/>
                      <a:pt x="35" y="67"/>
                      <a:pt x="33" y="70"/>
                    </a:cubicBezTo>
                    <a:cubicBezTo>
                      <a:pt x="32" y="71"/>
                      <a:pt x="32" y="72"/>
                      <a:pt x="31" y="74"/>
                    </a:cubicBezTo>
                    <a:cubicBezTo>
                      <a:pt x="30" y="71"/>
                      <a:pt x="28" y="68"/>
                      <a:pt x="26" y="65"/>
                    </a:cubicBezTo>
                    <a:cubicBezTo>
                      <a:pt x="23" y="60"/>
                      <a:pt x="20" y="54"/>
                      <a:pt x="18" y="49"/>
                    </a:cubicBezTo>
                    <a:cubicBezTo>
                      <a:pt x="15" y="44"/>
                      <a:pt x="12" y="38"/>
                      <a:pt x="10" y="33"/>
                    </a:cubicBezTo>
                    <a:cubicBezTo>
                      <a:pt x="9" y="29"/>
                      <a:pt x="7" y="25"/>
                      <a:pt x="6" y="20"/>
                    </a:cubicBezTo>
                    <a:cubicBezTo>
                      <a:pt x="8" y="21"/>
                      <a:pt x="9" y="22"/>
                      <a:pt x="11" y="23"/>
                    </a:cubicBezTo>
                    <a:cubicBezTo>
                      <a:pt x="17" y="27"/>
                      <a:pt x="23" y="31"/>
                      <a:pt x="29" y="36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5" y="41"/>
                      <a:pt x="40" y="45"/>
                      <a:pt x="46" y="48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9" y="51"/>
                      <a:pt x="51" y="52"/>
                      <a:pt x="52" y="53"/>
                    </a:cubicBezTo>
                    <a:cubicBezTo>
                      <a:pt x="51" y="53"/>
                      <a:pt x="51" y="53"/>
                      <a:pt x="50" y="54"/>
                    </a:cubicBezTo>
                    <a:close/>
                    <a:moveTo>
                      <a:pt x="110" y="5"/>
                    </a:move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3" y="5"/>
                      <a:pt x="100" y="7"/>
                      <a:pt x="98" y="9"/>
                    </a:cubicBezTo>
                    <a:cubicBezTo>
                      <a:pt x="94" y="13"/>
                      <a:pt x="89" y="16"/>
                      <a:pt x="85" y="19"/>
                    </a:cubicBezTo>
                    <a:cubicBezTo>
                      <a:pt x="83" y="21"/>
                      <a:pt x="81" y="22"/>
                      <a:pt x="79" y="24"/>
                    </a:cubicBezTo>
                    <a:cubicBezTo>
                      <a:pt x="72" y="29"/>
                      <a:pt x="67" y="35"/>
                      <a:pt x="62" y="40"/>
                    </a:cubicBezTo>
                    <a:cubicBezTo>
                      <a:pt x="61" y="42"/>
                      <a:pt x="60" y="44"/>
                      <a:pt x="58" y="46"/>
                    </a:cubicBezTo>
                    <a:cubicBezTo>
                      <a:pt x="58" y="46"/>
                      <a:pt x="58" y="47"/>
                      <a:pt x="58" y="48"/>
                    </a:cubicBezTo>
                    <a:cubicBezTo>
                      <a:pt x="57" y="49"/>
                      <a:pt x="57" y="50"/>
                      <a:pt x="58" y="51"/>
                    </a:cubicBezTo>
                    <a:cubicBezTo>
                      <a:pt x="59" y="53"/>
                      <a:pt x="60" y="53"/>
                      <a:pt x="61" y="54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63" y="55"/>
                      <a:pt x="64" y="56"/>
                      <a:pt x="65" y="56"/>
                    </a:cubicBezTo>
                    <a:cubicBezTo>
                      <a:pt x="68" y="57"/>
                      <a:pt x="70" y="58"/>
                      <a:pt x="71" y="60"/>
                    </a:cubicBezTo>
                    <a:cubicBezTo>
                      <a:pt x="75" y="62"/>
                      <a:pt x="77" y="64"/>
                      <a:pt x="79" y="67"/>
                    </a:cubicBezTo>
                    <a:cubicBezTo>
                      <a:pt x="81" y="70"/>
                      <a:pt x="81" y="73"/>
                      <a:pt x="81" y="7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7" y="78"/>
                      <a:pt x="87" y="78"/>
                      <a:pt x="87" y="78"/>
                    </a:cubicBezTo>
                    <a:cubicBezTo>
                      <a:pt x="90" y="73"/>
                      <a:pt x="93" y="68"/>
                      <a:pt x="96" y="61"/>
                    </a:cubicBezTo>
                    <a:cubicBezTo>
                      <a:pt x="99" y="55"/>
                      <a:pt x="102" y="50"/>
                      <a:pt x="104" y="43"/>
                    </a:cubicBezTo>
                    <a:cubicBezTo>
                      <a:pt x="106" y="36"/>
                      <a:pt x="108" y="30"/>
                      <a:pt x="109" y="24"/>
                    </a:cubicBezTo>
                    <a:cubicBezTo>
                      <a:pt x="110" y="18"/>
                      <a:pt x="109" y="12"/>
                      <a:pt x="109" y="5"/>
                    </a:cubicBezTo>
                    <a:lnTo>
                      <a:pt x="110" y="5"/>
                    </a:lnTo>
                    <a:close/>
                    <a:moveTo>
                      <a:pt x="102" y="23"/>
                    </a:moveTo>
                    <a:cubicBezTo>
                      <a:pt x="100" y="28"/>
                      <a:pt x="98" y="34"/>
                      <a:pt x="96" y="41"/>
                    </a:cubicBezTo>
                    <a:cubicBezTo>
                      <a:pt x="94" y="46"/>
                      <a:pt x="92" y="52"/>
                      <a:pt x="89" y="58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7" y="64"/>
                      <a:pt x="86" y="66"/>
                      <a:pt x="85" y="68"/>
                    </a:cubicBezTo>
                    <a:cubicBezTo>
                      <a:pt x="84" y="67"/>
                      <a:pt x="84" y="66"/>
                      <a:pt x="83" y="65"/>
                    </a:cubicBezTo>
                    <a:cubicBezTo>
                      <a:pt x="81" y="62"/>
                      <a:pt x="78" y="59"/>
                      <a:pt x="74" y="56"/>
                    </a:cubicBezTo>
                    <a:cubicBezTo>
                      <a:pt x="72" y="55"/>
                      <a:pt x="71" y="54"/>
                      <a:pt x="69" y="53"/>
                    </a:cubicBezTo>
                    <a:cubicBezTo>
                      <a:pt x="67" y="52"/>
                      <a:pt x="66" y="51"/>
                      <a:pt x="64" y="50"/>
                    </a:cubicBezTo>
                    <a:cubicBezTo>
                      <a:pt x="64" y="50"/>
                      <a:pt x="63" y="49"/>
                      <a:pt x="63" y="49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4" y="48"/>
                      <a:pt x="65" y="46"/>
                      <a:pt x="67" y="45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73" y="39"/>
                      <a:pt x="78" y="34"/>
                      <a:pt x="83" y="28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90" y="21"/>
                      <a:pt x="94" y="16"/>
                      <a:pt x="100" y="12"/>
                    </a:cubicBezTo>
                    <a:cubicBezTo>
                      <a:pt x="101" y="10"/>
                      <a:pt x="103" y="9"/>
                      <a:pt x="105" y="8"/>
                    </a:cubicBezTo>
                    <a:cubicBezTo>
                      <a:pt x="104" y="13"/>
                      <a:pt x="103" y="18"/>
                      <a:pt x="102" y="23"/>
                    </a:cubicBezTo>
                    <a:close/>
                  </a:path>
                </a:pathLst>
              </a:custGeom>
              <a:solidFill>
                <a:srgbClr val="520E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6" name="MH_Other_9">
                <a:extLst>
                  <a:ext uri="{FF2B5EF4-FFF2-40B4-BE49-F238E27FC236}">
                    <a16:creationId xmlns:a16="http://schemas.microsoft.com/office/drawing/2014/main" id="{F2C88B48-FE3A-49FB-8926-F076534418E5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913078" y="3286842"/>
                <a:ext cx="2907323" cy="2182489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7" name="MH_SubTitle_3">
                <a:extLst>
                  <a:ext uri="{FF2B5EF4-FFF2-40B4-BE49-F238E27FC236}">
                    <a16:creationId xmlns:a16="http://schemas.microsoft.com/office/drawing/2014/main" id="{C8DFCA8D-29BE-4FA5-A61B-8D4BA20CB9CE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8069609" y="3438597"/>
                <a:ext cx="2637756" cy="1878977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09"/>
                  <a:gd name="T40" fmla="*/ 0 h 1853"/>
                  <a:gd name="T41" fmla="*/ 2809 w 2809"/>
                  <a:gd name="T42" fmla="*/ 1853 h 18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48" name="MH_Other_17">
                <a:extLst>
                  <a:ext uri="{FF2B5EF4-FFF2-40B4-BE49-F238E27FC236}">
                    <a16:creationId xmlns:a16="http://schemas.microsoft.com/office/drawing/2014/main" id="{7055A94B-06FF-4E18-A6D6-CB8D127DC23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0119" y="2192603"/>
                <a:ext cx="1673308" cy="1333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" name="组合 43">
              <a:extLst>
                <a:ext uri="{FF2B5EF4-FFF2-40B4-BE49-F238E27FC236}">
                  <a16:creationId xmlns:a16="http://schemas.microsoft.com/office/drawing/2014/main" id="{E7E156EA-D45A-4587-9858-5F1E73000279}"/>
                </a:ext>
              </a:extLst>
            </p:cNvPr>
            <p:cNvGrpSpPr/>
            <p:nvPr/>
          </p:nvGrpSpPr>
          <p:grpSpPr>
            <a:xfrm>
              <a:off x="8171758" y="3471551"/>
              <a:ext cx="2389961" cy="1403796"/>
              <a:chOff x="7469518" y="1931892"/>
              <a:chExt cx="2389961" cy="1403796"/>
            </a:xfrm>
          </p:grpSpPr>
          <p:sp>
            <p:nvSpPr>
              <p:cNvPr id="38" name="矩形 44">
                <a:extLst>
                  <a:ext uri="{FF2B5EF4-FFF2-40B4-BE49-F238E27FC236}">
                    <a16:creationId xmlns:a16="http://schemas.microsoft.com/office/drawing/2014/main" id="{F294020F-BD86-4DCE-B1F6-5962EECFA03D}"/>
                  </a:ext>
                </a:extLst>
              </p:cNvPr>
              <p:cNvSpPr/>
              <p:nvPr/>
            </p:nvSpPr>
            <p:spPr>
              <a:xfrm>
                <a:off x="7990084" y="1931892"/>
                <a:ext cx="1422762" cy="369332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汉仪夏日体W" panose="00020600040101010101" pitchFamily="18" charset="-122"/>
                    <a:ea typeface="汉仪夏日体W" panose="00020600040101010101" pitchFamily="18" charset="-122"/>
                    <a:cs typeface="+mn-cs"/>
                  </a:rPr>
                  <a:t>Asistencia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汉仪夏日体W" panose="00020600040101010101" pitchFamily="18" charset="-122"/>
                    <a:ea typeface="汉仪夏日体W" panose="00020600040101010101" pitchFamily="18" charset="-122"/>
                    <a:cs typeface="+mn-cs"/>
                  </a:rPr>
                  <a:t> 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endParaRPr>
              </a:p>
            </p:txBody>
          </p:sp>
          <p:sp>
            <p:nvSpPr>
              <p:cNvPr id="39" name="文本框 45">
                <a:extLst>
                  <a:ext uri="{FF2B5EF4-FFF2-40B4-BE49-F238E27FC236}">
                    <a16:creationId xmlns:a16="http://schemas.microsoft.com/office/drawing/2014/main" id="{65760A5C-6A37-4D64-8DC8-4A6F153255A6}"/>
                  </a:ext>
                </a:extLst>
              </p:cNvPr>
              <p:cNvSpPr txBox="1"/>
              <p:nvPr/>
            </p:nvSpPr>
            <p:spPr>
              <a:xfrm>
                <a:off x="7469518" y="2231155"/>
                <a:ext cx="2389961" cy="110453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汉仪夏日体W" panose="00020600040101010101" pitchFamily="18" charset="-122"/>
                    <a:ea typeface="汉仪夏日体W" panose="00020600040101010101" pitchFamily="18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Vamos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 a </a:t>
                </a:r>
                <a:r>
                  <a:rPr kumimoji="0" lang="en-US" altLang="zh-CN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ver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汉仪夏日体W" panose="00020600040101010101" pitchFamily="18" charset="-122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Quién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 vino, </a:t>
                </a:r>
                <a:r>
                  <a:rPr kumimoji="0" lang="en-US" altLang="zh-CN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vamos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A </a:t>
                </a:r>
                <a:r>
                  <a:rPr kumimoji="0" lang="en-US" altLang="zh-CN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ver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 </a:t>
                </a:r>
                <a:r>
                  <a:rPr kumimoji="0" lang="en-US" altLang="zh-CN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quién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 </a:t>
                </a:r>
                <a:r>
                  <a:rPr kumimoji="0" lang="en-US" altLang="zh-CN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falta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 en  el día de </a:t>
                </a:r>
                <a:r>
                  <a:rPr kumimoji="0" lang="es-CL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汉仪夏日体W" panose="00020600040101010101" pitchFamily="18" charset="-122"/>
                    <a:cs typeface="+mn-cs"/>
                  </a:rPr>
                  <a:t>hoy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汉仪夏日体W" panose="00020600040101010101" pitchFamily="18" charset="-122"/>
                  <a:cs typeface="+mn-cs"/>
                </a:endParaRPr>
              </a:p>
            </p:txBody>
          </p:sp>
        </p:grpSp>
      </p:grpSp>
      <p:sp>
        <p:nvSpPr>
          <p:cNvPr id="51" name="矩形 48">
            <a:extLst>
              <a:ext uri="{FF2B5EF4-FFF2-40B4-BE49-F238E27FC236}">
                <a16:creationId xmlns:a16="http://schemas.microsoft.com/office/drawing/2014/main" id="{F3708CDB-DBF0-42DD-AEB2-101BED557E94}"/>
              </a:ext>
            </a:extLst>
          </p:cNvPr>
          <p:cNvSpPr/>
          <p:nvPr/>
        </p:nvSpPr>
        <p:spPr>
          <a:xfrm>
            <a:off x="3008870" y="72174"/>
            <a:ext cx="6875600" cy="147732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汉仪夏日体W" panose="00020600040101010101" pitchFamily="18" charset="-122"/>
                <a:cs typeface="+mn-cs"/>
              </a:rPr>
              <a:t>Momento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汉仪夏日体W" panose="00020600040101010101" pitchFamily="18" charset="-122"/>
                <a:cs typeface="+mn-cs"/>
              </a:rPr>
              <a:t> de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汉仪夏日体W" panose="00020600040101010101" pitchFamily="18" charset="-122"/>
                <a:cs typeface="+mn-cs"/>
              </a:rPr>
              <a:t>saludo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汉仪夏日体W" panose="00020600040101010101" pitchFamily="18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2FC5FA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  <a:cs typeface="+mn-cs"/>
            </a:endParaRPr>
          </a:p>
        </p:txBody>
      </p:sp>
      <p:sp>
        <p:nvSpPr>
          <p:cNvPr id="52" name="文本框 45">
            <a:extLst>
              <a:ext uri="{FF2B5EF4-FFF2-40B4-BE49-F238E27FC236}">
                <a16:creationId xmlns:a16="http://schemas.microsoft.com/office/drawing/2014/main" id="{E6A969B0-41A5-4FFA-B618-9D7CF8BAC0F8}"/>
              </a:ext>
            </a:extLst>
          </p:cNvPr>
          <p:cNvSpPr txBox="1"/>
          <p:nvPr/>
        </p:nvSpPr>
        <p:spPr>
          <a:xfrm>
            <a:off x="618909" y="4315322"/>
            <a:ext cx="2389961" cy="5874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汉仪夏日体W" panose="00020600040101010101" pitchFamily="18" charset="-122"/>
                <a:cs typeface="+mn-cs"/>
              </a:rPr>
              <a:t>Hola </a:t>
            </a:r>
            <a:r>
              <a:rPr kumimoji="0" lang="es-CL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汉仪夏日体W" panose="00020600040101010101" pitchFamily="18" charset="-122"/>
                <a:cs typeface="+mn-cs"/>
              </a:rPr>
              <a:t>hola</a:t>
            </a:r>
            <a:r>
              <a:rPr kumimoji="0" lang="es-CL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汉仪夏日体W" panose="00020600040101010101" pitchFamily="18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汉仪夏日体W" panose="00020600040101010101" pitchFamily="18" charset="-122"/>
                <a:cs typeface="+mn-cs"/>
              </a:rPr>
              <a:t>Hola ¿cómo estas?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汉仪夏日体W" panose="00020600040101010101" pitchFamily="18" charset="-122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E36803C-8188-480F-BECB-B1CC5CF8544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581944">
            <a:off x="-580568" y="-577359"/>
            <a:ext cx="3555539" cy="3555539"/>
          </a:xfrm>
          <a:prstGeom prst="rect">
            <a:avLst/>
          </a:prstGeom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A20610C9-92A3-4B8B-8792-8BBC97EF2A81}"/>
              </a:ext>
            </a:extLst>
          </p:cNvPr>
          <p:cNvSpPr txBox="1"/>
          <p:nvPr/>
        </p:nvSpPr>
        <p:spPr>
          <a:xfrm>
            <a:off x="2266635" y="5892478"/>
            <a:ext cx="8360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+mn-cs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https://www.youtube.com/watch?v=7wTkHmpDE9k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52A2BE-610D-4276-BE54-C20BDED6C69A}"/>
              </a:ext>
            </a:extLst>
          </p:cNvPr>
          <p:cNvSpPr txBox="1"/>
          <p:nvPr/>
        </p:nvSpPr>
        <p:spPr>
          <a:xfrm>
            <a:off x="2434042" y="5514798"/>
            <a:ext cx="836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 quieres volver a escuchar la canción de saludo puedes ingresar a este link:</a:t>
            </a:r>
          </a:p>
        </p:txBody>
      </p:sp>
    </p:spTree>
    <p:extLst>
      <p:ext uri="{BB962C8B-B14F-4D97-AF65-F5344CB8AC3E}">
        <p14:creationId xmlns:p14="http://schemas.microsoft.com/office/powerpoint/2010/main" val="22018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2492688" y="280178"/>
            <a:ext cx="8842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i="1" dirty="0">
                <a:solidFill>
                  <a:srgbClr val="FF0000"/>
                </a:solidFill>
              </a:rPr>
              <a:t>Convivencia y ciudadanía </a:t>
            </a:r>
          </a:p>
          <a:p>
            <a:pPr algn="ctr"/>
            <a:endParaRPr lang="es-CL" sz="4000" b="1" i="1" dirty="0">
              <a:solidFill>
                <a:srgbClr val="FF0000"/>
              </a:solidFill>
            </a:endParaRPr>
          </a:p>
          <a:p>
            <a:endParaRPr lang="es-CL" sz="4800" b="1" i="1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5484" y="-891652"/>
            <a:ext cx="4721530" cy="472153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81BCB27-9159-40D8-9CD6-8BFBDC884DCD}"/>
              </a:ext>
            </a:extLst>
          </p:cNvPr>
          <p:cNvSpPr txBox="1"/>
          <p:nvPr/>
        </p:nvSpPr>
        <p:spPr>
          <a:xfrm>
            <a:off x="3102675" y="1054754"/>
            <a:ext cx="8223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00FF00"/>
                </a:solidFill>
              </a:rPr>
              <a:t>Meta de aprendizaje</a:t>
            </a:r>
            <a:r>
              <a:rPr lang="es-CL" dirty="0"/>
              <a:t>: aplicar estrategias de resolución de problemas pacificas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28324F7-9474-41A7-950E-4F2D3094D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917" y="1991231"/>
            <a:ext cx="7028327" cy="495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3084111" y="77269"/>
            <a:ext cx="723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i="1" dirty="0">
                <a:solidFill>
                  <a:srgbClr val="FF0000"/>
                </a:solidFill>
              </a:rPr>
              <a:t>Convivencia y ciudadanía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573" y="-985818"/>
            <a:ext cx="4721530" cy="472153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81BCB27-9159-40D8-9CD6-8BFBDC884DCD}"/>
              </a:ext>
            </a:extLst>
          </p:cNvPr>
          <p:cNvSpPr txBox="1"/>
          <p:nvPr/>
        </p:nvSpPr>
        <p:spPr>
          <a:xfrm>
            <a:off x="4669644" y="949429"/>
            <a:ext cx="6029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Actividad: </a:t>
            </a:r>
            <a:r>
              <a:rPr lang="es-CL" b="1" dirty="0"/>
              <a:t>“Solucionando problemas”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A6B53A-226D-406E-8E3C-35F707E7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693" y="2426757"/>
            <a:ext cx="6392614" cy="41916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849F90-2A27-4A02-9C3F-9C799C410839}"/>
              </a:ext>
            </a:extLst>
          </p:cNvPr>
          <p:cNvSpPr txBox="1"/>
          <p:nvPr/>
        </p:nvSpPr>
        <p:spPr>
          <a:xfrm>
            <a:off x="2428738" y="1466628"/>
            <a:ext cx="946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B0F0"/>
                </a:solidFill>
              </a:rPr>
              <a:t>Pregunta de inicio:    </a:t>
            </a:r>
            <a:r>
              <a:rPr lang="es-CL" dirty="0"/>
              <a:t>¿Cómo se resuelven los problemas?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097045-3562-4143-824F-7B9244160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83" y="180899"/>
            <a:ext cx="1194048" cy="11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6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1477814" y="461519"/>
            <a:ext cx="94813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i="1" dirty="0">
                <a:solidFill>
                  <a:srgbClr val="FF0000"/>
                </a:solidFill>
              </a:rPr>
              <a:t>Observa la imagen y contesta las preguntas</a:t>
            </a: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2156" y="-1281635"/>
            <a:ext cx="4721530" cy="472153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D850CC5-6373-4B46-95E8-E59874B0C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186" y="129312"/>
            <a:ext cx="988112" cy="9881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E5CB6B4-75DA-40E7-A52D-4949490A8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163" y="1034833"/>
            <a:ext cx="7302362" cy="48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5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427">
            <a:extLst>
              <a:ext uri="{FF2B5EF4-FFF2-40B4-BE49-F238E27FC236}">
                <a16:creationId xmlns:a16="http://schemas.microsoft.com/office/drawing/2014/main" id="{848C65D7-21CE-4397-8BBB-7B9E52CB22A2}"/>
              </a:ext>
            </a:extLst>
          </p:cNvPr>
          <p:cNvSpPr txBox="1"/>
          <p:nvPr/>
        </p:nvSpPr>
        <p:spPr>
          <a:xfrm>
            <a:off x="5675479" y="4470684"/>
            <a:ext cx="2049296" cy="261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431">
            <a:extLst>
              <a:ext uri="{FF2B5EF4-FFF2-40B4-BE49-F238E27FC236}">
                <a16:creationId xmlns:a16="http://schemas.microsoft.com/office/drawing/2014/main" id="{E3415FE7-9A21-4D03-8412-E04C2BED33D3}"/>
              </a:ext>
            </a:extLst>
          </p:cNvPr>
          <p:cNvSpPr/>
          <p:nvPr/>
        </p:nvSpPr>
        <p:spPr>
          <a:xfrm>
            <a:off x="6033754" y="330981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5ADAAB-4E2C-4EC6-949B-E08ABEAB686A}"/>
              </a:ext>
            </a:extLst>
          </p:cNvPr>
          <p:cNvSpPr txBox="1"/>
          <p:nvPr/>
        </p:nvSpPr>
        <p:spPr>
          <a:xfrm>
            <a:off x="1477814" y="461519"/>
            <a:ext cx="948134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i="1" dirty="0">
                <a:solidFill>
                  <a:srgbClr val="FF0000"/>
                </a:solidFill>
              </a:rPr>
              <a:t>Observa la imagen y contesta las preguntas</a:t>
            </a: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endParaRPr lang="es-CL" sz="2000" b="1" i="1" dirty="0">
              <a:solidFill>
                <a:srgbClr val="FF0000"/>
              </a:solidFill>
            </a:endParaRPr>
          </a:p>
          <a:p>
            <a:pPr algn="ctr"/>
            <a:r>
              <a:rPr lang="es-CL" sz="2000" b="1" i="1" dirty="0">
                <a:solidFill>
                  <a:srgbClr val="00FF00"/>
                </a:solidFill>
              </a:rPr>
              <a:t>¿Cómo te sientes cuando no entiendes algo de lo que explica la profesora en clases?</a:t>
            </a: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r>
              <a:rPr lang="es-CL" sz="2000" b="1" i="1" dirty="0">
                <a:solidFill>
                  <a:srgbClr val="00FF00"/>
                </a:solidFill>
              </a:rPr>
              <a:t>¿Cómo te expresas cuando te sientes frustrado?</a:t>
            </a: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endParaRPr lang="es-CL" sz="2000" b="1" i="1" dirty="0">
              <a:solidFill>
                <a:srgbClr val="00FF00"/>
              </a:solidFill>
            </a:endParaRPr>
          </a:p>
          <a:p>
            <a:pPr algn="ctr"/>
            <a:r>
              <a:rPr lang="es-CL" sz="2000" b="1" i="1" dirty="0">
                <a:solidFill>
                  <a:srgbClr val="00FF00"/>
                </a:solidFill>
              </a:rPr>
              <a:t>¿Cómo podríamos sentirnos mejor cuando estamos frustrados?</a:t>
            </a: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  <a:p>
            <a:pPr algn="ctr"/>
            <a:endParaRPr lang="es-CL" sz="3600" b="1" i="1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A44CCB-2265-4823-91F4-BB0C5890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6093" y="-1292530"/>
            <a:ext cx="4594580" cy="45945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D850CC5-6373-4B46-95E8-E59874B0C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186" y="129312"/>
            <a:ext cx="988112" cy="9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0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SubTitle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SubTitle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dfe971fb-2cd0-402f-b8e5-90ca9e5d441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dfe971fb-2cd0-402f-b8e5-90ca9e5d44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2960</TotalTime>
  <Words>671</Words>
  <Application>Microsoft Office PowerPoint</Application>
  <PresentationFormat>Panorámica</PresentationFormat>
  <Paragraphs>167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7" baseType="lpstr">
      <vt:lpstr>微软雅黑</vt:lpstr>
      <vt:lpstr>Arial</vt:lpstr>
      <vt:lpstr>Calibri</vt:lpstr>
      <vt:lpstr>Comic Sans MS</vt:lpstr>
      <vt:lpstr>Impact</vt:lpstr>
      <vt:lpstr>幼圆</vt:lpstr>
      <vt:lpstr>汉仪夏日体W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paula araya cortez</cp:lastModifiedBy>
  <cp:revision>86</cp:revision>
  <dcterms:created xsi:type="dcterms:W3CDTF">2020-01-20T05:08:25Z</dcterms:created>
  <dcterms:modified xsi:type="dcterms:W3CDTF">2021-03-31T03:40:53Z</dcterms:modified>
</cp:coreProperties>
</file>