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56" r:id="rId2"/>
    <p:sldId id="316" r:id="rId3"/>
    <p:sldId id="308" r:id="rId4"/>
    <p:sldId id="309" r:id="rId5"/>
    <p:sldId id="2066" r:id="rId6"/>
    <p:sldId id="258" r:id="rId7"/>
    <p:sldId id="264" r:id="rId8"/>
    <p:sldId id="2070" r:id="rId9"/>
    <p:sldId id="2071" r:id="rId10"/>
    <p:sldId id="2072" r:id="rId11"/>
    <p:sldId id="2058" r:id="rId12"/>
  </p:sldIdLst>
  <p:sldSz cx="9144000" cy="5143500" type="screen16x9"/>
  <p:notesSz cx="6858000" cy="9144000"/>
  <p:embeddedFontLst>
    <p:embeddedFont>
      <p:font typeface="Aharoni" panose="02010803020104030203" pitchFamily="2" charset="-79"/>
      <p:bold r:id="rId14"/>
    </p:embeddedFont>
    <p:embeddedFont>
      <p:font typeface="Bowlby One" panose="020B0604020202020204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Passion One" panose="020B0604020202020204" charset="0"/>
      <p:regular r:id="rId28"/>
      <p:bold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Ubuntu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CE7194-2649-4E57-BB95-0DDDF52DEFEE}">
  <a:tblStyle styleId="{F5CE7194-2649-4E57-BB95-0DDDF52DEF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902ed73faa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902ed73faa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73b376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73b3767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78ca4a446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78ca4a446f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66650" y="343825"/>
            <a:ext cx="6410542" cy="4308147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830" y="4465613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777207" y="46039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9033" y="1934372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56937" y="4422856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98006" y="517060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50540" y="39513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849814" y="2542749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45079" y="51705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984459">
            <a:off x="8371009" y="559611"/>
            <a:ext cx="1529998" cy="1658123"/>
          </a:xfrm>
          <a:custGeom>
            <a:avLst/>
            <a:gdLst/>
            <a:ahLst/>
            <a:cxnLst/>
            <a:rect l="l" t="t" r="r" b="b"/>
            <a:pathLst>
              <a:path w="16324" h="17691" extrusionOk="0">
                <a:moveTo>
                  <a:pt x="1" y="17691"/>
                </a:moveTo>
                <a:lnTo>
                  <a:pt x="92" y="16566"/>
                </a:lnTo>
                <a:cubicBezTo>
                  <a:pt x="426" y="11399"/>
                  <a:pt x="3071" y="6657"/>
                  <a:pt x="7326" y="3648"/>
                </a:cubicBezTo>
                <a:lnTo>
                  <a:pt x="12524" y="0"/>
                </a:lnTo>
                <a:lnTo>
                  <a:pt x="16323" y="4347"/>
                </a:lnTo>
                <a:lnTo>
                  <a:pt x="9819" y="7022"/>
                </a:lnTo>
                <a:cubicBezTo>
                  <a:pt x="5138" y="8967"/>
                  <a:pt x="1551" y="12888"/>
                  <a:pt x="1" y="17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984459">
            <a:off x="8045680" y="1532172"/>
            <a:ext cx="447359" cy="455888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112213" y="2478812"/>
            <a:ext cx="1254429" cy="1079235"/>
            <a:chOff x="326026" y="2638174"/>
            <a:chExt cx="1254429" cy="1079235"/>
          </a:xfrm>
        </p:grpSpPr>
        <p:sp>
          <p:nvSpPr>
            <p:cNvPr id="21" name="Google Shape;21;p2"/>
            <p:cNvSpPr/>
            <p:nvPr/>
          </p:nvSpPr>
          <p:spPr>
            <a:xfrm>
              <a:off x="326026" y="2638174"/>
              <a:ext cx="1252797" cy="1079235"/>
            </a:xfrm>
            <a:custGeom>
              <a:avLst/>
              <a:gdLst/>
              <a:ahLst/>
              <a:cxnLst/>
              <a:rect l="l" t="t" r="r" b="b"/>
              <a:pathLst>
                <a:path w="23041" h="19848" extrusionOk="0">
                  <a:moveTo>
                    <a:pt x="23041" y="9908"/>
                  </a:moveTo>
                  <a:cubicBezTo>
                    <a:pt x="23041" y="9913"/>
                    <a:pt x="23041" y="9918"/>
                    <a:pt x="23041" y="9923"/>
                  </a:cubicBezTo>
                  <a:lnTo>
                    <a:pt x="23041" y="9923"/>
                  </a:lnTo>
                  <a:cubicBezTo>
                    <a:pt x="23041" y="9928"/>
                    <a:pt x="23041" y="9933"/>
                    <a:pt x="23041" y="9938"/>
                  </a:cubicBezTo>
                  <a:lnTo>
                    <a:pt x="23041" y="9908"/>
                  </a:lnTo>
                  <a:close/>
                  <a:moveTo>
                    <a:pt x="13065" y="1"/>
                  </a:moveTo>
                  <a:cubicBezTo>
                    <a:pt x="10715" y="1"/>
                    <a:pt x="8317" y="846"/>
                    <a:pt x="6323" y="2735"/>
                  </a:cubicBezTo>
                  <a:cubicBezTo>
                    <a:pt x="1" y="8722"/>
                    <a:pt x="3891" y="19361"/>
                    <a:pt x="12584" y="19847"/>
                  </a:cubicBezTo>
                  <a:lnTo>
                    <a:pt x="13132" y="19847"/>
                  </a:lnTo>
                  <a:cubicBezTo>
                    <a:pt x="14347" y="19847"/>
                    <a:pt x="15533" y="19634"/>
                    <a:pt x="16657" y="19209"/>
                  </a:cubicBezTo>
                  <a:cubicBezTo>
                    <a:pt x="20483" y="17721"/>
                    <a:pt x="23034" y="14051"/>
                    <a:pt x="23041" y="9923"/>
                  </a:cubicBezTo>
                  <a:lnTo>
                    <a:pt x="23041" y="9923"/>
                  </a:lnTo>
                  <a:cubicBezTo>
                    <a:pt x="23032" y="3980"/>
                    <a:pt x="18163" y="1"/>
                    <a:pt x="13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0286" y="2885030"/>
              <a:ext cx="175243" cy="213531"/>
            </a:xfrm>
            <a:custGeom>
              <a:avLst/>
              <a:gdLst/>
              <a:ahLst/>
              <a:cxnLst/>
              <a:rect l="l" t="t" r="r" b="b"/>
              <a:pathLst>
                <a:path w="3223" h="3927" extrusionOk="0">
                  <a:moveTo>
                    <a:pt x="2209" y="1"/>
                  </a:moveTo>
                  <a:cubicBezTo>
                    <a:pt x="1630" y="1"/>
                    <a:pt x="919" y="564"/>
                    <a:pt x="517" y="1416"/>
                  </a:cubicBezTo>
                  <a:cubicBezTo>
                    <a:pt x="1" y="2450"/>
                    <a:pt x="61" y="3544"/>
                    <a:pt x="700" y="3848"/>
                  </a:cubicBezTo>
                  <a:cubicBezTo>
                    <a:pt x="806" y="3901"/>
                    <a:pt x="922" y="3926"/>
                    <a:pt x="1043" y="3926"/>
                  </a:cubicBezTo>
                  <a:cubicBezTo>
                    <a:pt x="1614" y="3926"/>
                    <a:pt x="2310" y="3363"/>
                    <a:pt x="2736" y="2511"/>
                  </a:cubicBezTo>
                  <a:cubicBezTo>
                    <a:pt x="3223" y="1477"/>
                    <a:pt x="3162" y="383"/>
                    <a:pt x="2554" y="79"/>
                  </a:cubicBezTo>
                  <a:cubicBezTo>
                    <a:pt x="2448" y="26"/>
                    <a:pt x="2331" y="1"/>
                    <a:pt x="220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09411" y="2816030"/>
              <a:ext cx="122338" cy="130065"/>
            </a:xfrm>
            <a:custGeom>
              <a:avLst/>
              <a:gdLst/>
              <a:ahLst/>
              <a:cxnLst/>
              <a:rect l="l" t="t" r="r" b="b"/>
              <a:pathLst>
                <a:path w="2250" h="2392" extrusionOk="0">
                  <a:moveTo>
                    <a:pt x="684" y="1"/>
                  </a:moveTo>
                  <a:cubicBezTo>
                    <a:pt x="566" y="1"/>
                    <a:pt x="457" y="33"/>
                    <a:pt x="365" y="102"/>
                  </a:cubicBezTo>
                  <a:cubicBezTo>
                    <a:pt x="0" y="345"/>
                    <a:pt x="61" y="1044"/>
                    <a:pt x="486" y="1652"/>
                  </a:cubicBezTo>
                  <a:cubicBezTo>
                    <a:pt x="782" y="2107"/>
                    <a:pt x="1214" y="2391"/>
                    <a:pt x="1565" y="2391"/>
                  </a:cubicBezTo>
                  <a:cubicBezTo>
                    <a:pt x="1683" y="2391"/>
                    <a:pt x="1793" y="2359"/>
                    <a:pt x="1885" y="2290"/>
                  </a:cubicBezTo>
                  <a:cubicBezTo>
                    <a:pt x="2249" y="2047"/>
                    <a:pt x="2189" y="1348"/>
                    <a:pt x="1763" y="740"/>
                  </a:cubicBezTo>
                  <a:cubicBezTo>
                    <a:pt x="1467" y="285"/>
                    <a:pt x="1036" y="1"/>
                    <a:pt x="6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75579" y="2806678"/>
              <a:ext cx="47957" cy="41162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17" y="0"/>
                  </a:moveTo>
                  <a:cubicBezTo>
                    <a:pt x="183" y="0"/>
                    <a:pt x="0" y="395"/>
                    <a:pt x="243" y="639"/>
                  </a:cubicBezTo>
                  <a:cubicBezTo>
                    <a:pt x="324" y="720"/>
                    <a:pt x="422" y="757"/>
                    <a:pt x="517" y="757"/>
                  </a:cubicBezTo>
                  <a:cubicBezTo>
                    <a:pt x="706" y="757"/>
                    <a:pt x="882" y="608"/>
                    <a:pt x="882" y="365"/>
                  </a:cubicBezTo>
                  <a:cubicBezTo>
                    <a:pt x="882" y="152"/>
                    <a:pt x="730" y="0"/>
                    <a:pt x="51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5371" y="3208280"/>
              <a:ext cx="49642" cy="41760"/>
            </a:xfrm>
            <a:custGeom>
              <a:avLst/>
              <a:gdLst/>
              <a:ahLst/>
              <a:cxnLst/>
              <a:rect l="l" t="t" r="r" b="b"/>
              <a:pathLst>
                <a:path w="913" h="768" extrusionOk="0">
                  <a:moveTo>
                    <a:pt x="518" y="0"/>
                  </a:moveTo>
                  <a:cubicBezTo>
                    <a:pt x="183" y="0"/>
                    <a:pt x="1" y="426"/>
                    <a:pt x="244" y="669"/>
                  </a:cubicBezTo>
                  <a:cubicBezTo>
                    <a:pt x="321" y="736"/>
                    <a:pt x="416" y="767"/>
                    <a:pt x="511" y="767"/>
                  </a:cubicBezTo>
                  <a:cubicBezTo>
                    <a:pt x="714" y="767"/>
                    <a:pt x="913" y="624"/>
                    <a:pt x="913" y="396"/>
                  </a:cubicBezTo>
                  <a:cubicBezTo>
                    <a:pt x="913" y="183"/>
                    <a:pt x="730" y="0"/>
                    <a:pt x="5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3861" y="3249604"/>
              <a:ext cx="49642" cy="40836"/>
            </a:xfrm>
            <a:custGeom>
              <a:avLst/>
              <a:gdLst/>
              <a:ahLst/>
              <a:cxnLst/>
              <a:rect l="l" t="t" r="r" b="b"/>
              <a:pathLst>
                <a:path w="913" h="751" extrusionOk="0">
                  <a:moveTo>
                    <a:pt x="517" y="0"/>
                  </a:moveTo>
                  <a:cubicBezTo>
                    <a:pt x="183" y="0"/>
                    <a:pt x="0" y="395"/>
                    <a:pt x="244" y="639"/>
                  </a:cubicBezTo>
                  <a:cubicBezTo>
                    <a:pt x="321" y="716"/>
                    <a:pt x="417" y="750"/>
                    <a:pt x="512" y="750"/>
                  </a:cubicBezTo>
                  <a:cubicBezTo>
                    <a:pt x="714" y="750"/>
                    <a:pt x="912" y="593"/>
                    <a:pt x="912" y="365"/>
                  </a:cubicBezTo>
                  <a:cubicBezTo>
                    <a:pt x="912" y="152"/>
                    <a:pt x="730" y="0"/>
                    <a:pt x="51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11883" y="3442955"/>
              <a:ext cx="48011" cy="40836"/>
            </a:xfrm>
            <a:custGeom>
              <a:avLst/>
              <a:gdLst/>
              <a:ahLst/>
              <a:cxnLst/>
              <a:rect l="l" t="t" r="r" b="b"/>
              <a:pathLst>
                <a:path w="883" h="751" extrusionOk="0">
                  <a:moveTo>
                    <a:pt x="487" y="1"/>
                  </a:moveTo>
                  <a:cubicBezTo>
                    <a:pt x="153" y="1"/>
                    <a:pt x="1" y="396"/>
                    <a:pt x="214" y="639"/>
                  </a:cubicBezTo>
                  <a:cubicBezTo>
                    <a:pt x="291" y="716"/>
                    <a:pt x="387" y="751"/>
                    <a:pt x="482" y="751"/>
                  </a:cubicBezTo>
                  <a:cubicBezTo>
                    <a:pt x="685" y="751"/>
                    <a:pt x="882" y="593"/>
                    <a:pt x="882" y="365"/>
                  </a:cubicBezTo>
                  <a:cubicBezTo>
                    <a:pt x="882" y="153"/>
                    <a:pt x="700" y="1"/>
                    <a:pt x="4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6041" y="3271081"/>
              <a:ext cx="87648" cy="75309"/>
            </a:xfrm>
            <a:custGeom>
              <a:avLst/>
              <a:gdLst/>
              <a:ahLst/>
              <a:cxnLst/>
              <a:rect l="l" t="t" r="r" b="b"/>
              <a:pathLst>
                <a:path w="1612" h="1385" extrusionOk="0">
                  <a:moveTo>
                    <a:pt x="913" y="0"/>
                  </a:moveTo>
                  <a:cubicBezTo>
                    <a:pt x="305" y="0"/>
                    <a:pt x="1" y="730"/>
                    <a:pt x="427" y="1186"/>
                  </a:cubicBezTo>
                  <a:cubicBezTo>
                    <a:pt x="564" y="1323"/>
                    <a:pt x="735" y="1384"/>
                    <a:pt x="905" y="1384"/>
                  </a:cubicBezTo>
                  <a:cubicBezTo>
                    <a:pt x="1263" y="1384"/>
                    <a:pt x="1612" y="1112"/>
                    <a:pt x="1612" y="700"/>
                  </a:cubicBezTo>
                  <a:cubicBezTo>
                    <a:pt x="1612" y="304"/>
                    <a:pt x="1308" y="0"/>
                    <a:pt x="9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64788" y="2960391"/>
              <a:ext cx="87648" cy="75255"/>
            </a:xfrm>
            <a:custGeom>
              <a:avLst/>
              <a:gdLst/>
              <a:ahLst/>
              <a:cxnLst/>
              <a:rect l="l" t="t" r="r" b="b"/>
              <a:pathLst>
                <a:path w="1612" h="1384" extrusionOk="0">
                  <a:moveTo>
                    <a:pt x="912" y="0"/>
                  </a:moveTo>
                  <a:cubicBezTo>
                    <a:pt x="304" y="0"/>
                    <a:pt x="0" y="760"/>
                    <a:pt x="426" y="1185"/>
                  </a:cubicBezTo>
                  <a:cubicBezTo>
                    <a:pt x="563" y="1322"/>
                    <a:pt x="735" y="1384"/>
                    <a:pt x="904" y="1384"/>
                  </a:cubicBezTo>
                  <a:cubicBezTo>
                    <a:pt x="1262" y="1384"/>
                    <a:pt x="1611" y="1111"/>
                    <a:pt x="1611" y="699"/>
                  </a:cubicBezTo>
                  <a:cubicBezTo>
                    <a:pt x="1611" y="304"/>
                    <a:pt x="1308" y="0"/>
                    <a:pt x="91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15183" y="2732295"/>
              <a:ext cx="87648" cy="74711"/>
            </a:xfrm>
            <a:custGeom>
              <a:avLst/>
              <a:gdLst/>
              <a:ahLst/>
              <a:cxnLst/>
              <a:rect l="l" t="t" r="r" b="b"/>
              <a:pathLst>
                <a:path w="1612" h="1374" extrusionOk="0">
                  <a:moveTo>
                    <a:pt x="943" y="0"/>
                  </a:moveTo>
                  <a:cubicBezTo>
                    <a:pt x="304" y="0"/>
                    <a:pt x="0" y="730"/>
                    <a:pt x="426" y="1155"/>
                  </a:cubicBezTo>
                  <a:cubicBezTo>
                    <a:pt x="577" y="1306"/>
                    <a:pt x="757" y="1374"/>
                    <a:pt x="932" y="1374"/>
                  </a:cubicBezTo>
                  <a:cubicBezTo>
                    <a:pt x="1285" y="1374"/>
                    <a:pt x="1611" y="1096"/>
                    <a:pt x="1611" y="669"/>
                  </a:cubicBezTo>
                  <a:cubicBezTo>
                    <a:pt x="1611" y="304"/>
                    <a:pt x="1308" y="0"/>
                    <a:pt x="9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43311" y="3137214"/>
              <a:ext cx="142184" cy="143822"/>
            </a:xfrm>
            <a:custGeom>
              <a:avLst/>
              <a:gdLst/>
              <a:ahLst/>
              <a:cxnLst/>
              <a:rect l="l" t="t" r="r" b="b"/>
              <a:pathLst>
                <a:path w="2615" h="2645" extrusionOk="0">
                  <a:moveTo>
                    <a:pt x="1307" y="0"/>
                  </a:moveTo>
                  <a:cubicBezTo>
                    <a:pt x="578" y="0"/>
                    <a:pt x="0" y="608"/>
                    <a:pt x="0" y="1307"/>
                  </a:cubicBezTo>
                  <a:cubicBezTo>
                    <a:pt x="0" y="2037"/>
                    <a:pt x="578" y="2645"/>
                    <a:pt x="1307" y="2645"/>
                  </a:cubicBezTo>
                  <a:cubicBezTo>
                    <a:pt x="2037" y="2645"/>
                    <a:pt x="2614" y="2037"/>
                    <a:pt x="2614" y="1307"/>
                  </a:cubicBezTo>
                  <a:cubicBezTo>
                    <a:pt x="2614" y="608"/>
                    <a:pt x="2037" y="0"/>
                    <a:pt x="130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1061" y="2667862"/>
              <a:ext cx="1059394" cy="1047861"/>
            </a:xfrm>
            <a:custGeom>
              <a:avLst/>
              <a:gdLst/>
              <a:ahLst/>
              <a:cxnLst/>
              <a:rect l="l" t="t" r="r" b="b"/>
              <a:pathLst>
                <a:path w="19484" h="19271" extrusionOk="0">
                  <a:moveTo>
                    <a:pt x="12797" y="0"/>
                  </a:moveTo>
                  <a:cubicBezTo>
                    <a:pt x="12979" y="122"/>
                    <a:pt x="13162" y="243"/>
                    <a:pt x="13344" y="365"/>
                  </a:cubicBezTo>
                  <a:cubicBezTo>
                    <a:pt x="16900" y="2979"/>
                    <a:pt x="17326" y="8420"/>
                    <a:pt x="14317" y="12553"/>
                  </a:cubicBezTo>
                  <a:cubicBezTo>
                    <a:pt x="11976" y="15745"/>
                    <a:pt x="8238" y="17204"/>
                    <a:pt x="5046" y="16505"/>
                  </a:cubicBezTo>
                  <a:cubicBezTo>
                    <a:pt x="4073" y="16292"/>
                    <a:pt x="3161" y="15897"/>
                    <a:pt x="2371" y="15319"/>
                  </a:cubicBezTo>
                  <a:cubicBezTo>
                    <a:pt x="2250" y="15228"/>
                    <a:pt x="2158" y="15137"/>
                    <a:pt x="2037" y="15046"/>
                  </a:cubicBezTo>
                  <a:cubicBezTo>
                    <a:pt x="1125" y="14286"/>
                    <a:pt x="426" y="13283"/>
                    <a:pt x="0" y="12158"/>
                  </a:cubicBezTo>
                  <a:cubicBezTo>
                    <a:pt x="1186" y="16201"/>
                    <a:pt x="4772" y="19028"/>
                    <a:pt x="8967" y="19271"/>
                  </a:cubicBezTo>
                  <a:lnTo>
                    <a:pt x="9514" y="19271"/>
                  </a:lnTo>
                  <a:cubicBezTo>
                    <a:pt x="10700" y="19271"/>
                    <a:pt x="11915" y="19058"/>
                    <a:pt x="13040" y="18602"/>
                  </a:cubicBezTo>
                  <a:cubicBezTo>
                    <a:pt x="16931" y="17143"/>
                    <a:pt x="19484" y="13374"/>
                    <a:pt x="19423" y="9210"/>
                  </a:cubicBezTo>
                  <a:cubicBezTo>
                    <a:pt x="19362" y="5046"/>
                    <a:pt x="16688" y="1368"/>
                    <a:pt x="127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5886990" y="445650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192782" y="2564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4279057" y="48183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6758208" y="3471706"/>
            <a:ext cx="2104643" cy="1220869"/>
            <a:chOff x="-3756742" y="3031821"/>
            <a:chExt cx="1084420" cy="629055"/>
          </a:xfrm>
        </p:grpSpPr>
        <p:sp>
          <p:nvSpPr>
            <p:cNvPr id="37" name="Google Shape;37;p2"/>
            <p:cNvSpPr/>
            <p:nvPr/>
          </p:nvSpPr>
          <p:spPr>
            <a:xfrm>
              <a:off x="-3003757" y="3391906"/>
              <a:ext cx="271681" cy="229570"/>
            </a:xfrm>
            <a:custGeom>
              <a:avLst/>
              <a:gdLst/>
              <a:ahLst/>
              <a:cxnLst/>
              <a:rect l="l" t="t" r="r" b="b"/>
              <a:pathLst>
                <a:path w="7600" h="6422" extrusionOk="0">
                  <a:moveTo>
                    <a:pt x="2689" y="1"/>
                  </a:moveTo>
                  <a:cubicBezTo>
                    <a:pt x="2330" y="1"/>
                    <a:pt x="1967" y="51"/>
                    <a:pt x="1703" y="199"/>
                  </a:cubicBezTo>
                  <a:cubicBezTo>
                    <a:pt x="1642" y="260"/>
                    <a:pt x="1551" y="321"/>
                    <a:pt x="1520" y="412"/>
                  </a:cubicBezTo>
                  <a:cubicBezTo>
                    <a:pt x="1490" y="503"/>
                    <a:pt x="1490" y="594"/>
                    <a:pt x="1460" y="655"/>
                  </a:cubicBezTo>
                  <a:cubicBezTo>
                    <a:pt x="1399" y="898"/>
                    <a:pt x="1308" y="1142"/>
                    <a:pt x="1186" y="1354"/>
                  </a:cubicBezTo>
                  <a:lnTo>
                    <a:pt x="1" y="3360"/>
                  </a:lnTo>
                  <a:cubicBezTo>
                    <a:pt x="493" y="5200"/>
                    <a:pt x="2156" y="6422"/>
                    <a:pt x="3973" y="6422"/>
                  </a:cubicBezTo>
                  <a:cubicBezTo>
                    <a:pt x="4287" y="6422"/>
                    <a:pt x="4606" y="6385"/>
                    <a:pt x="4925" y="6309"/>
                  </a:cubicBezTo>
                  <a:cubicBezTo>
                    <a:pt x="4681" y="6278"/>
                    <a:pt x="4469" y="6157"/>
                    <a:pt x="4286" y="6005"/>
                  </a:cubicBezTo>
                  <a:cubicBezTo>
                    <a:pt x="4104" y="5853"/>
                    <a:pt x="4013" y="5610"/>
                    <a:pt x="4043" y="5367"/>
                  </a:cubicBezTo>
                  <a:lnTo>
                    <a:pt x="4043" y="5367"/>
                  </a:lnTo>
                  <a:cubicBezTo>
                    <a:pt x="4469" y="5448"/>
                    <a:pt x="4908" y="5488"/>
                    <a:pt x="5351" y="5488"/>
                  </a:cubicBezTo>
                  <a:cubicBezTo>
                    <a:pt x="5573" y="5488"/>
                    <a:pt x="5796" y="5478"/>
                    <a:pt x="6019" y="5458"/>
                  </a:cubicBezTo>
                  <a:cubicBezTo>
                    <a:pt x="6657" y="5397"/>
                    <a:pt x="7265" y="5002"/>
                    <a:pt x="7599" y="4424"/>
                  </a:cubicBezTo>
                  <a:cubicBezTo>
                    <a:pt x="7144" y="4151"/>
                    <a:pt x="6748" y="3725"/>
                    <a:pt x="6536" y="3209"/>
                  </a:cubicBezTo>
                  <a:cubicBezTo>
                    <a:pt x="6444" y="2813"/>
                    <a:pt x="6262" y="2418"/>
                    <a:pt x="6049" y="2053"/>
                  </a:cubicBezTo>
                  <a:cubicBezTo>
                    <a:pt x="5806" y="1780"/>
                    <a:pt x="5502" y="1567"/>
                    <a:pt x="5137" y="1476"/>
                  </a:cubicBezTo>
                  <a:cubicBezTo>
                    <a:pt x="4742" y="1324"/>
                    <a:pt x="4347" y="1202"/>
                    <a:pt x="3922" y="1111"/>
                  </a:cubicBezTo>
                  <a:cubicBezTo>
                    <a:pt x="4105" y="928"/>
                    <a:pt x="4343" y="833"/>
                    <a:pt x="4583" y="833"/>
                  </a:cubicBezTo>
                  <a:cubicBezTo>
                    <a:pt x="4742" y="833"/>
                    <a:pt x="4901" y="875"/>
                    <a:pt x="5046" y="959"/>
                  </a:cubicBezTo>
                  <a:cubicBezTo>
                    <a:pt x="4651" y="503"/>
                    <a:pt x="4104" y="199"/>
                    <a:pt x="3526" y="78"/>
                  </a:cubicBezTo>
                  <a:cubicBezTo>
                    <a:pt x="3290" y="36"/>
                    <a:pt x="2991" y="1"/>
                    <a:pt x="2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3004829" y="3401200"/>
              <a:ext cx="231465" cy="169515"/>
            </a:xfrm>
            <a:custGeom>
              <a:avLst/>
              <a:gdLst/>
              <a:ahLst/>
              <a:cxnLst/>
              <a:rect l="l" t="t" r="r" b="b"/>
              <a:pathLst>
                <a:path w="6475" h="4742" extrusionOk="0">
                  <a:moveTo>
                    <a:pt x="2097" y="61"/>
                  </a:moveTo>
                  <a:cubicBezTo>
                    <a:pt x="2553" y="0"/>
                    <a:pt x="3009" y="274"/>
                    <a:pt x="3161" y="730"/>
                  </a:cubicBezTo>
                  <a:cubicBezTo>
                    <a:pt x="3009" y="638"/>
                    <a:pt x="2797" y="638"/>
                    <a:pt x="2645" y="760"/>
                  </a:cubicBezTo>
                  <a:cubicBezTo>
                    <a:pt x="3404" y="942"/>
                    <a:pt x="4134" y="1307"/>
                    <a:pt x="4742" y="1854"/>
                  </a:cubicBezTo>
                  <a:cubicBezTo>
                    <a:pt x="5015" y="2189"/>
                    <a:pt x="5289" y="2584"/>
                    <a:pt x="5502" y="3009"/>
                  </a:cubicBezTo>
                  <a:cubicBezTo>
                    <a:pt x="5715" y="3435"/>
                    <a:pt x="6049" y="3769"/>
                    <a:pt x="6474" y="3982"/>
                  </a:cubicBezTo>
                  <a:cubicBezTo>
                    <a:pt x="5958" y="4377"/>
                    <a:pt x="5319" y="4499"/>
                    <a:pt x="4681" y="4377"/>
                  </a:cubicBezTo>
                  <a:cubicBezTo>
                    <a:pt x="4073" y="4256"/>
                    <a:pt x="3465" y="4043"/>
                    <a:pt x="2888" y="3739"/>
                  </a:cubicBezTo>
                  <a:cubicBezTo>
                    <a:pt x="3040" y="4043"/>
                    <a:pt x="3252" y="4256"/>
                    <a:pt x="3556" y="4408"/>
                  </a:cubicBezTo>
                  <a:cubicBezTo>
                    <a:pt x="2827" y="4742"/>
                    <a:pt x="2006" y="4711"/>
                    <a:pt x="1307" y="4377"/>
                  </a:cubicBezTo>
                  <a:cubicBezTo>
                    <a:pt x="638" y="3982"/>
                    <a:pt x="152" y="3313"/>
                    <a:pt x="31" y="2553"/>
                  </a:cubicBezTo>
                  <a:cubicBezTo>
                    <a:pt x="0" y="2158"/>
                    <a:pt x="91" y="1733"/>
                    <a:pt x="274" y="1368"/>
                  </a:cubicBezTo>
                  <a:cubicBezTo>
                    <a:pt x="334" y="1216"/>
                    <a:pt x="395" y="1064"/>
                    <a:pt x="486" y="912"/>
                  </a:cubicBezTo>
                  <a:cubicBezTo>
                    <a:pt x="578" y="790"/>
                    <a:pt x="730" y="669"/>
                    <a:pt x="882" y="578"/>
                  </a:cubicBezTo>
                  <a:cubicBezTo>
                    <a:pt x="1246" y="334"/>
                    <a:pt x="1672" y="152"/>
                    <a:pt x="2097" y="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3003750" y="3457502"/>
              <a:ext cx="331428" cy="203374"/>
            </a:xfrm>
            <a:custGeom>
              <a:avLst/>
              <a:gdLst/>
              <a:ahLst/>
              <a:cxnLst/>
              <a:rect l="l" t="t" r="r" b="b"/>
              <a:pathLst>
                <a:path w="7630" h="4682" extrusionOk="0">
                  <a:moveTo>
                    <a:pt x="6018" y="3314"/>
                  </a:moveTo>
                  <a:cubicBezTo>
                    <a:pt x="5350" y="3375"/>
                    <a:pt x="4711" y="3344"/>
                    <a:pt x="4043" y="3192"/>
                  </a:cubicBezTo>
                  <a:cubicBezTo>
                    <a:pt x="4012" y="3435"/>
                    <a:pt x="4104" y="3679"/>
                    <a:pt x="4316" y="3831"/>
                  </a:cubicBezTo>
                  <a:cubicBezTo>
                    <a:pt x="4499" y="4013"/>
                    <a:pt x="4711" y="4104"/>
                    <a:pt x="4955" y="4165"/>
                  </a:cubicBezTo>
                  <a:cubicBezTo>
                    <a:pt x="2766" y="4682"/>
                    <a:pt x="578" y="3344"/>
                    <a:pt x="0" y="1186"/>
                  </a:cubicBezTo>
                  <a:lnTo>
                    <a:pt x="608" y="183"/>
                  </a:lnTo>
                  <a:lnTo>
                    <a:pt x="1945" y="1"/>
                  </a:lnTo>
                  <a:cubicBezTo>
                    <a:pt x="1945" y="1"/>
                    <a:pt x="3708" y="2128"/>
                    <a:pt x="7629" y="2250"/>
                  </a:cubicBezTo>
                  <a:cubicBezTo>
                    <a:pt x="7265" y="2827"/>
                    <a:pt x="6687" y="3223"/>
                    <a:pt x="6018" y="33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027672" y="3382755"/>
              <a:ext cx="111961" cy="151677"/>
            </a:xfrm>
            <a:custGeom>
              <a:avLst/>
              <a:gdLst/>
              <a:ahLst/>
              <a:cxnLst/>
              <a:rect l="l" t="t" r="r" b="b"/>
              <a:pathLst>
                <a:path w="3132" h="4243" extrusionOk="0">
                  <a:moveTo>
                    <a:pt x="2367" y="1"/>
                  </a:moveTo>
                  <a:cubicBezTo>
                    <a:pt x="1847" y="1"/>
                    <a:pt x="1132" y="655"/>
                    <a:pt x="639" y="1641"/>
                  </a:cubicBezTo>
                  <a:cubicBezTo>
                    <a:pt x="62" y="2796"/>
                    <a:pt x="1" y="3920"/>
                    <a:pt x="518" y="4194"/>
                  </a:cubicBezTo>
                  <a:cubicBezTo>
                    <a:pt x="587" y="4227"/>
                    <a:pt x="662" y="4242"/>
                    <a:pt x="743" y="4242"/>
                  </a:cubicBezTo>
                  <a:cubicBezTo>
                    <a:pt x="1264" y="4242"/>
                    <a:pt x="1993" y="3584"/>
                    <a:pt x="2493" y="2583"/>
                  </a:cubicBezTo>
                  <a:cubicBezTo>
                    <a:pt x="3101" y="1458"/>
                    <a:pt x="3132" y="303"/>
                    <a:pt x="2615" y="60"/>
                  </a:cubicBezTo>
                  <a:cubicBezTo>
                    <a:pt x="2539" y="20"/>
                    <a:pt x="2456" y="1"/>
                    <a:pt x="2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3058093" y="3361235"/>
              <a:ext cx="126081" cy="170516"/>
            </a:xfrm>
            <a:custGeom>
              <a:avLst/>
              <a:gdLst/>
              <a:ahLst/>
              <a:cxnLst/>
              <a:rect l="l" t="t" r="r" b="b"/>
              <a:pathLst>
                <a:path w="3527" h="4770" extrusionOk="0">
                  <a:moveTo>
                    <a:pt x="2697" y="0"/>
                  </a:moveTo>
                  <a:cubicBezTo>
                    <a:pt x="2110" y="0"/>
                    <a:pt x="1279" y="741"/>
                    <a:pt x="700" y="1848"/>
                  </a:cubicBezTo>
                  <a:cubicBezTo>
                    <a:pt x="62" y="3155"/>
                    <a:pt x="1" y="4431"/>
                    <a:pt x="578" y="4705"/>
                  </a:cubicBezTo>
                  <a:cubicBezTo>
                    <a:pt x="662" y="4749"/>
                    <a:pt x="754" y="4770"/>
                    <a:pt x="853" y="4770"/>
                  </a:cubicBezTo>
                  <a:cubicBezTo>
                    <a:pt x="1438" y="4770"/>
                    <a:pt x="2255" y="4030"/>
                    <a:pt x="2828" y="2911"/>
                  </a:cubicBezTo>
                  <a:cubicBezTo>
                    <a:pt x="3466" y="1635"/>
                    <a:pt x="3527" y="358"/>
                    <a:pt x="2949" y="54"/>
                  </a:cubicBezTo>
                  <a:cubicBezTo>
                    <a:pt x="2872" y="18"/>
                    <a:pt x="2787" y="0"/>
                    <a:pt x="269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3590516" y="3051304"/>
              <a:ext cx="631337" cy="476121"/>
            </a:xfrm>
            <a:custGeom>
              <a:avLst/>
              <a:gdLst/>
              <a:ahLst/>
              <a:cxnLst/>
              <a:rect l="l" t="t" r="r" b="b"/>
              <a:pathLst>
                <a:path w="17661" h="13319" extrusionOk="0">
                  <a:moveTo>
                    <a:pt x="3618" y="1"/>
                  </a:moveTo>
                  <a:lnTo>
                    <a:pt x="2007" y="3648"/>
                  </a:lnTo>
                  <a:lnTo>
                    <a:pt x="1" y="7113"/>
                  </a:lnTo>
                  <a:cubicBezTo>
                    <a:pt x="1" y="7113"/>
                    <a:pt x="5350" y="11673"/>
                    <a:pt x="14439" y="13284"/>
                  </a:cubicBezTo>
                  <a:cubicBezTo>
                    <a:pt x="14500" y="13314"/>
                    <a:pt x="14560" y="13314"/>
                    <a:pt x="14621" y="13314"/>
                  </a:cubicBezTo>
                  <a:cubicBezTo>
                    <a:pt x="14661" y="13317"/>
                    <a:pt x="14701" y="13319"/>
                    <a:pt x="14741" y="13319"/>
                  </a:cubicBezTo>
                  <a:cubicBezTo>
                    <a:pt x="15095" y="13319"/>
                    <a:pt x="15442" y="13198"/>
                    <a:pt x="15715" y="12980"/>
                  </a:cubicBezTo>
                  <a:cubicBezTo>
                    <a:pt x="16931" y="12098"/>
                    <a:pt x="17661" y="10700"/>
                    <a:pt x="17661" y="9180"/>
                  </a:cubicBezTo>
                  <a:cubicBezTo>
                    <a:pt x="17630" y="8967"/>
                    <a:pt x="17600" y="8755"/>
                    <a:pt x="17539" y="8542"/>
                  </a:cubicBezTo>
                  <a:cubicBezTo>
                    <a:pt x="17478" y="8390"/>
                    <a:pt x="17387" y="8238"/>
                    <a:pt x="17266" y="8086"/>
                  </a:cubicBezTo>
                  <a:cubicBezTo>
                    <a:pt x="17205" y="8056"/>
                    <a:pt x="17174" y="7995"/>
                    <a:pt x="17114" y="7964"/>
                  </a:cubicBezTo>
                  <a:cubicBezTo>
                    <a:pt x="15959" y="6840"/>
                    <a:pt x="14712" y="5806"/>
                    <a:pt x="13405" y="4864"/>
                  </a:cubicBezTo>
                  <a:cubicBezTo>
                    <a:pt x="11642" y="3587"/>
                    <a:pt x="9727" y="2463"/>
                    <a:pt x="7752" y="1551"/>
                  </a:cubicBezTo>
                  <a:cubicBezTo>
                    <a:pt x="6445" y="913"/>
                    <a:pt x="5047" y="396"/>
                    <a:pt x="3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3406881" y="3084299"/>
              <a:ext cx="25488" cy="21127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350" y="0"/>
                  </a:moveTo>
                  <a:cubicBezTo>
                    <a:pt x="315" y="0"/>
                    <a:pt x="280" y="7"/>
                    <a:pt x="244" y="20"/>
                  </a:cubicBezTo>
                  <a:cubicBezTo>
                    <a:pt x="1" y="111"/>
                    <a:pt x="1" y="446"/>
                    <a:pt x="244" y="567"/>
                  </a:cubicBezTo>
                  <a:cubicBezTo>
                    <a:pt x="275" y="583"/>
                    <a:pt x="311" y="590"/>
                    <a:pt x="347" y="590"/>
                  </a:cubicBezTo>
                  <a:cubicBezTo>
                    <a:pt x="452" y="590"/>
                    <a:pt x="564" y="528"/>
                    <a:pt x="609" y="415"/>
                  </a:cubicBezTo>
                  <a:cubicBezTo>
                    <a:pt x="712" y="208"/>
                    <a:pt x="551" y="0"/>
                    <a:pt x="3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3410134" y="3137169"/>
              <a:ext cx="23450" cy="21377"/>
            </a:xfrm>
            <a:custGeom>
              <a:avLst/>
              <a:gdLst/>
              <a:ahLst/>
              <a:cxnLst/>
              <a:rect l="l" t="t" r="r" b="b"/>
              <a:pathLst>
                <a:path w="656" h="598" extrusionOk="0">
                  <a:moveTo>
                    <a:pt x="320" y="0"/>
                  </a:moveTo>
                  <a:cubicBezTo>
                    <a:pt x="213" y="0"/>
                    <a:pt x="107" y="61"/>
                    <a:pt x="61" y="182"/>
                  </a:cubicBezTo>
                  <a:cubicBezTo>
                    <a:pt x="1" y="334"/>
                    <a:pt x="61" y="486"/>
                    <a:pt x="183" y="578"/>
                  </a:cubicBezTo>
                  <a:cubicBezTo>
                    <a:pt x="219" y="591"/>
                    <a:pt x="254" y="597"/>
                    <a:pt x="289" y="597"/>
                  </a:cubicBezTo>
                  <a:cubicBezTo>
                    <a:pt x="490" y="597"/>
                    <a:pt x="656" y="390"/>
                    <a:pt x="578" y="182"/>
                  </a:cubicBezTo>
                  <a:cubicBezTo>
                    <a:pt x="532" y="61"/>
                    <a:pt x="426" y="0"/>
                    <a:pt x="32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421002" y="3192578"/>
              <a:ext cx="24523" cy="21449"/>
            </a:xfrm>
            <a:custGeom>
              <a:avLst/>
              <a:gdLst/>
              <a:ahLst/>
              <a:cxnLst/>
              <a:rect l="l" t="t" r="r" b="b"/>
              <a:pathLst>
                <a:path w="686" h="600" extrusionOk="0">
                  <a:moveTo>
                    <a:pt x="346" y="0"/>
                  </a:moveTo>
                  <a:cubicBezTo>
                    <a:pt x="236" y="0"/>
                    <a:pt x="122" y="61"/>
                    <a:pt x="61" y="183"/>
                  </a:cubicBezTo>
                  <a:cubicBezTo>
                    <a:pt x="1" y="335"/>
                    <a:pt x="61" y="487"/>
                    <a:pt x="213" y="578"/>
                  </a:cubicBezTo>
                  <a:cubicBezTo>
                    <a:pt x="252" y="592"/>
                    <a:pt x="291" y="599"/>
                    <a:pt x="329" y="599"/>
                  </a:cubicBezTo>
                  <a:cubicBezTo>
                    <a:pt x="526" y="599"/>
                    <a:pt x="685" y="412"/>
                    <a:pt x="608" y="183"/>
                  </a:cubicBezTo>
                  <a:cubicBezTo>
                    <a:pt x="563" y="61"/>
                    <a:pt x="457" y="0"/>
                    <a:pt x="34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3448170" y="3249452"/>
              <a:ext cx="25488" cy="21127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350" y="1"/>
                  </a:moveTo>
                  <a:cubicBezTo>
                    <a:pt x="315" y="1"/>
                    <a:pt x="280" y="7"/>
                    <a:pt x="244" y="20"/>
                  </a:cubicBezTo>
                  <a:cubicBezTo>
                    <a:pt x="1" y="111"/>
                    <a:pt x="1" y="446"/>
                    <a:pt x="244" y="567"/>
                  </a:cubicBezTo>
                  <a:cubicBezTo>
                    <a:pt x="283" y="583"/>
                    <a:pt x="322" y="591"/>
                    <a:pt x="360" y="591"/>
                  </a:cubicBezTo>
                  <a:cubicBezTo>
                    <a:pt x="468" y="591"/>
                    <a:pt x="564" y="528"/>
                    <a:pt x="609" y="415"/>
                  </a:cubicBezTo>
                  <a:cubicBezTo>
                    <a:pt x="712" y="208"/>
                    <a:pt x="551" y="1"/>
                    <a:pt x="35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3487278" y="3300535"/>
              <a:ext cx="25488" cy="20555"/>
            </a:xfrm>
            <a:custGeom>
              <a:avLst/>
              <a:gdLst/>
              <a:ahLst/>
              <a:cxnLst/>
              <a:rect l="l" t="t" r="r" b="b"/>
              <a:pathLst>
                <a:path w="713" h="575" extrusionOk="0">
                  <a:moveTo>
                    <a:pt x="350" y="0"/>
                  </a:moveTo>
                  <a:cubicBezTo>
                    <a:pt x="315" y="0"/>
                    <a:pt x="279" y="6"/>
                    <a:pt x="244" y="20"/>
                  </a:cubicBezTo>
                  <a:cubicBezTo>
                    <a:pt x="0" y="111"/>
                    <a:pt x="0" y="445"/>
                    <a:pt x="244" y="567"/>
                  </a:cubicBezTo>
                  <a:cubicBezTo>
                    <a:pt x="270" y="572"/>
                    <a:pt x="296" y="575"/>
                    <a:pt x="321" y="575"/>
                  </a:cubicBezTo>
                  <a:cubicBezTo>
                    <a:pt x="445" y="575"/>
                    <a:pt x="558" y="516"/>
                    <a:pt x="608" y="415"/>
                  </a:cubicBezTo>
                  <a:cubicBezTo>
                    <a:pt x="712" y="208"/>
                    <a:pt x="550" y="0"/>
                    <a:pt x="3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3534000" y="3323485"/>
              <a:ext cx="24487" cy="20912"/>
            </a:xfrm>
            <a:custGeom>
              <a:avLst/>
              <a:gdLst/>
              <a:ahLst/>
              <a:cxnLst/>
              <a:rect l="l" t="t" r="r" b="b"/>
              <a:pathLst>
                <a:path w="685" h="585" extrusionOk="0">
                  <a:moveTo>
                    <a:pt x="330" y="0"/>
                  </a:moveTo>
                  <a:cubicBezTo>
                    <a:pt x="231" y="0"/>
                    <a:pt x="134" y="54"/>
                    <a:pt x="92" y="168"/>
                  </a:cubicBezTo>
                  <a:cubicBezTo>
                    <a:pt x="0" y="320"/>
                    <a:pt x="92" y="502"/>
                    <a:pt x="213" y="563"/>
                  </a:cubicBezTo>
                  <a:cubicBezTo>
                    <a:pt x="253" y="578"/>
                    <a:pt x="292" y="585"/>
                    <a:pt x="330" y="585"/>
                  </a:cubicBezTo>
                  <a:cubicBezTo>
                    <a:pt x="526" y="585"/>
                    <a:pt x="685" y="402"/>
                    <a:pt x="608" y="198"/>
                  </a:cubicBezTo>
                  <a:cubicBezTo>
                    <a:pt x="560" y="69"/>
                    <a:pt x="443" y="0"/>
                    <a:pt x="33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3071141" y="3284163"/>
              <a:ext cx="23951" cy="20841"/>
            </a:xfrm>
            <a:custGeom>
              <a:avLst/>
              <a:gdLst/>
              <a:ahLst/>
              <a:cxnLst/>
              <a:rect l="l" t="t" r="r" b="b"/>
              <a:pathLst>
                <a:path w="670" h="583" extrusionOk="0">
                  <a:moveTo>
                    <a:pt x="333" y="1"/>
                  </a:moveTo>
                  <a:cubicBezTo>
                    <a:pt x="242" y="1"/>
                    <a:pt x="149" y="48"/>
                    <a:pt x="92" y="143"/>
                  </a:cubicBezTo>
                  <a:cubicBezTo>
                    <a:pt x="1" y="265"/>
                    <a:pt x="31" y="447"/>
                    <a:pt x="183" y="539"/>
                  </a:cubicBezTo>
                  <a:cubicBezTo>
                    <a:pt x="234" y="569"/>
                    <a:pt x="285" y="582"/>
                    <a:pt x="333" y="582"/>
                  </a:cubicBezTo>
                  <a:cubicBezTo>
                    <a:pt x="430" y="582"/>
                    <a:pt x="518" y="528"/>
                    <a:pt x="579" y="447"/>
                  </a:cubicBezTo>
                  <a:cubicBezTo>
                    <a:pt x="670" y="295"/>
                    <a:pt x="639" y="143"/>
                    <a:pt x="487" y="52"/>
                  </a:cubicBezTo>
                  <a:cubicBezTo>
                    <a:pt x="442" y="18"/>
                    <a:pt x="388" y="1"/>
                    <a:pt x="33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3079828" y="3336855"/>
              <a:ext cx="26703" cy="21377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44" y="0"/>
                  </a:moveTo>
                  <a:cubicBezTo>
                    <a:pt x="252" y="0"/>
                    <a:pt x="158" y="46"/>
                    <a:pt x="92" y="159"/>
                  </a:cubicBezTo>
                  <a:cubicBezTo>
                    <a:pt x="1" y="280"/>
                    <a:pt x="62" y="463"/>
                    <a:pt x="183" y="554"/>
                  </a:cubicBezTo>
                  <a:cubicBezTo>
                    <a:pt x="234" y="584"/>
                    <a:pt x="288" y="598"/>
                    <a:pt x="340" y="598"/>
                  </a:cubicBezTo>
                  <a:cubicBezTo>
                    <a:pt x="443" y="598"/>
                    <a:pt x="538" y="544"/>
                    <a:pt x="578" y="463"/>
                  </a:cubicBezTo>
                  <a:cubicBezTo>
                    <a:pt x="747" y="232"/>
                    <a:pt x="551" y="0"/>
                    <a:pt x="34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3096128" y="3391656"/>
              <a:ext cx="25953" cy="20912"/>
            </a:xfrm>
            <a:custGeom>
              <a:avLst/>
              <a:gdLst/>
              <a:ahLst/>
              <a:cxnLst/>
              <a:rect l="l" t="t" r="r" b="b"/>
              <a:pathLst>
                <a:path w="726" h="585" extrusionOk="0">
                  <a:moveTo>
                    <a:pt x="313" y="1"/>
                  </a:moveTo>
                  <a:cubicBezTo>
                    <a:pt x="221" y="1"/>
                    <a:pt x="127" y="43"/>
                    <a:pt x="62" y="146"/>
                  </a:cubicBezTo>
                  <a:cubicBezTo>
                    <a:pt x="1" y="267"/>
                    <a:pt x="31" y="450"/>
                    <a:pt x="153" y="541"/>
                  </a:cubicBezTo>
                  <a:cubicBezTo>
                    <a:pt x="204" y="571"/>
                    <a:pt x="258" y="585"/>
                    <a:pt x="310" y="585"/>
                  </a:cubicBezTo>
                  <a:cubicBezTo>
                    <a:pt x="416" y="585"/>
                    <a:pt x="518" y="531"/>
                    <a:pt x="578" y="450"/>
                  </a:cubicBezTo>
                  <a:cubicBezTo>
                    <a:pt x="726" y="218"/>
                    <a:pt x="523" y="1"/>
                    <a:pt x="31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3129803" y="3444169"/>
              <a:ext cx="23951" cy="21163"/>
            </a:xfrm>
            <a:custGeom>
              <a:avLst/>
              <a:gdLst/>
              <a:ahLst/>
              <a:cxnLst/>
              <a:rect l="l" t="t" r="r" b="b"/>
              <a:pathLst>
                <a:path w="670" h="592" extrusionOk="0">
                  <a:moveTo>
                    <a:pt x="351" y="0"/>
                  </a:moveTo>
                  <a:cubicBezTo>
                    <a:pt x="254" y="0"/>
                    <a:pt x="153" y="54"/>
                    <a:pt x="92" y="136"/>
                  </a:cubicBezTo>
                  <a:cubicBezTo>
                    <a:pt x="1" y="288"/>
                    <a:pt x="31" y="470"/>
                    <a:pt x="183" y="561"/>
                  </a:cubicBezTo>
                  <a:cubicBezTo>
                    <a:pt x="224" y="581"/>
                    <a:pt x="271" y="591"/>
                    <a:pt x="319" y="591"/>
                  </a:cubicBezTo>
                  <a:cubicBezTo>
                    <a:pt x="416" y="591"/>
                    <a:pt x="517" y="551"/>
                    <a:pt x="578" y="470"/>
                  </a:cubicBezTo>
                  <a:cubicBezTo>
                    <a:pt x="669" y="318"/>
                    <a:pt x="639" y="136"/>
                    <a:pt x="487" y="44"/>
                  </a:cubicBezTo>
                  <a:cubicBezTo>
                    <a:pt x="446" y="14"/>
                    <a:pt x="399" y="0"/>
                    <a:pt x="35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3180850" y="3486172"/>
              <a:ext cx="26274" cy="21484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37" y="1"/>
                  </a:moveTo>
                  <a:cubicBezTo>
                    <a:pt x="247" y="1"/>
                    <a:pt x="156" y="43"/>
                    <a:pt x="91" y="146"/>
                  </a:cubicBezTo>
                  <a:cubicBezTo>
                    <a:pt x="0" y="298"/>
                    <a:pt x="61" y="480"/>
                    <a:pt x="182" y="572"/>
                  </a:cubicBezTo>
                  <a:cubicBezTo>
                    <a:pt x="231" y="591"/>
                    <a:pt x="282" y="601"/>
                    <a:pt x="332" y="601"/>
                  </a:cubicBezTo>
                  <a:cubicBezTo>
                    <a:pt x="441" y="601"/>
                    <a:pt x="546" y="554"/>
                    <a:pt x="608" y="450"/>
                  </a:cubicBezTo>
                  <a:cubicBezTo>
                    <a:pt x="734" y="218"/>
                    <a:pt x="539" y="1"/>
                    <a:pt x="337" y="1"/>
                  </a:cubicBezTo>
                  <a:close/>
                </a:path>
              </a:pathLst>
            </a:custGeom>
            <a:solidFill>
              <a:srgbClr val="A8B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3623118" y="3045942"/>
              <a:ext cx="195646" cy="265032"/>
            </a:xfrm>
            <a:custGeom>
              <a:avLst/>
              <a:gdLst/>
              <a:ahLst/>
              <a:cxnLst/>
              <a:rect l="l" t="t" r="r" b="b"/>
              <a:pathLst>
                <a:path w="5473" h="7414" extrusionOk="0">
                  <a:moveTo>
                    <a:pt x="3900" y="1"/>
                  </a:moveTo>
                  <a:cubicBezTo>
                    <a:pt x="3494" y="1"/>
                    <a:pt x="3034" y="147"/>
                    <a:pt x="2554" y="455"/>
                  </a:cubicBezTo>
                  <a:cubicBezTo>
                    <a:pt x="974" y="1640"/>
                    <a:pt x="1" y="3494"/>
                    <a:pt x="31" y="5500"/>
                  </a:cubicBezTo>
                  <a:cubicBezTo>
                    <a:pt x="94" y="6727"/>
                    <a:pt x="725" y="7413"/>
                    <a:pt x="1594" y="7413"/>
                  </a:cubicBezTo>
                  <a:cubicBezTo>
                    <a:pt x="1996" y="7413"/>
                    <a:pt x="2448" y="7267"/>
                    <a:pt x="2919" y="6959"/>
                  </a:cubicBezTo>
                  <a:cubicBezTo>
                    <a:pt x="4530" y="5774"/>
                    <a:pt x="5472" y="3920"/>
                    <a:pt x="5472" y="1914"/>
                  </a:cubicBezTo>
                  <a:cubicBezTo>
                    <a:pt x="5410" y="687"/>
                    <a:pt x="4779" y="1"/>
                    <a:pt x="390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645925" y="3039865"/>
              <a:ext cx="217345" cy="265246"/>
            </a:xfrm>
            <a:custGeom>
              <a:avLst/>
              <a:gdLst/>
              <a:ahLst/>
              <a:cxnLst/>
              <a:rect l="l" t="t" r="r" b="b"/>
              <a:pathLst>
                <a:path w="6080" h="7420" extrusionOk="0">
                  <a:moveTo>
                    <a:pt x="4210" y="0"/>
                  </a:moveTo>
                  <a:cubicBezTo>
                    <a:pt x="3137" y="0"/>
                    <a:pt x="1805" y="1049"/>
                    <a:pt x="973" y="2661"/>
                  </a:cubicBezTo>
                  <a:cubicBezTo>
                    <a:pt x="1" y="4637"/>
                    <a:pt x="92" y="6704"/>
                    <a:pt x="1247" y="7281"/>
                  </a:cubicBezTo>
                  <a:cubicBezTo>
                    <a:pt x="1439" y="7375"/>
                    <a:pt x="1649" y="7420"/>
                    <a:pt x="1871" y="7420"/>
                  </a:cubicBezTo>
                  <a:cubicBezTo>
                    <a:pt x="2943" y="7420"/>
                    <a:pt x="4276" y="6371"/>
                    <a:pt x="5107" y="4759"/>
                  </a:cubicBezTo>
                  <a:cubicBezTo>
                    <a:pt x="6080" y="2783"/>
                    <a:pt x="5989" y="716"/>
                    <a:pt x="4834" y="138"/>
                  </a:cubicBezTo>
                  <a:cubicBezTo>
                    <a:pt x="4641" y="45"/>
                    <a:pt x="4431" y="0"/>
                    <a:pt x="4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756742" y="3031821"/>
              <a:ext cx="282548" cy="267248"/>
            </a:xfrm>
            <a:custGeom>
              <a:avLst/>
              <a:gdLst/>
              <a:ahLst/>
              <a:cxnLst/>
              <a:rect l="l" t="t" r="r" b="b"/>
              <a:pathLst>
                <a:path w="7904" h="7476" extrusionOk="0">
                  <a:moveTo>
                    <a:pt x="5684" y="1"/>
                  </a:moveTo>
                  <a:cubicBezTo>
                    <a:pt x="3888" y="1"/>
                    <a:pt x="1689" y="384"/>
                    <a:pt x="578" y="607"/>
                  </a:cubicBezTo>
                  <a:cubicBezTo>
                    <a:pt x="213" y="667"/>
                    <a:pt x="0" y="1062"/>
                    <a:pt x="183" y="1427"/>
                  </a:cubicBezTo>
                  <a:cubicBezTo>
                    <a:pt x="912" y="2947"/>
                    <a:pt x="2766" y="6716"/>
                    <a:pt x="4286" y="7476"/>
                  </a:cubicBezTo>
                  <a:lnTo>
                    <a:pt x="6110" y="3920"/>
                  </a:lnTo>
                  <a:lnTo>
                    <a:pt x="6748" y="2613"/>
                  </a:lnTo>
                  <a:lnTo>
                    <a:pt x="7903" y="363"/>
                  </a:lnTo>
                  <a:cubicBezTo>
                    <a:pt x="7394" y="98"/>
                    <a:pt x="6590" y="1"/>
                    <a:pt x="5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3156971" y="3279480"/>
              <a:ext cx="197791" cy="247945"/>
            </a:xfrm>
            <a:custGeom>
              <a:avLst/>
              <a:gdLst/>
              <a:ahLst/>
              <a:cxnLst/>
              <a:rect l="l" t="t" r="r" b="b"/>
              <a:pathLst>
                <a:path w="5533" h="6936" extrusionOk="0">
                  <a:moveTo>
                    <a:pt x="3223" y="1"/>
                  </a:moveTo>
                  <a:cubicBezTo>
                    <a:pt x="3344" y="305"/>
                    <a:pt x="3435" y="639"/>
                    <a:pt x="3435" y="974"/>
                  </a:cubicBezTo>
                  <a:cubicBezTo>
                    <a:pt x="3435" y="2949"/>
                    <a:pt x="2493" y="4834"/>
                    <a:pt x="882" y="6019"/>
                  </a:cubicBezTo>
                  <a:cubicBezTo>
                    <a:pt x="609" y="6202"/>
                    <a:pt x="305" y="6323"/>
                    <a:pt x="1" y="6414"/>
                  </a:cubicBezTo>
                  <a:cubicBezTo>
                    <a:pt x="730" y="6597"/>
                    <a:pt x="1521" y="6779"/>
                    <a:pt x="2311" y="6931"/>
                  </a:cubicBezTo>
                  <a:lnTo>
                    <a:pt x="2493" y="6931"/>
                  </a:lnTo>
                  <a:cubicBezTo>
                    <a:pt x="2533" y="6934"/>
                    <a:pt x="2573" y="6936"/>
                    <a:pt x="2613" y="6936"/>
                  </a:cubicBezTo>
                  <a:cubicBezTo>
                    <a:pt x="2968" y="6936"/>
                    <a:pt x="3317" y="6815"/>
                    <a:pt x="3618" y="6597"/>
                  </a:cubicBezTo>
                  <a:cubicBezTo>
                    <a:pt x="4803" y="5715"/>
                    <a:pt x="5533" y="4317"/>
                    <a:pt x="5533" y="2797"/>
                  </a:cubicBezTo>
                  <a:cubicBezTo>
                    <a:pt x="5533" y="2584"/>
                    <a:pt x="5472" y="2372"/>
                    <a:pt x="5411" y="2159"/>
                  </a:cubicBezTo>
                  <a:cubicBezTo>
                    <a:pt x="5350" y="2007"/>
                    <a:pt x="5259" y="1855"/>
                    <a:pt x="5138" y="1703"/>
                  </a:cubicBezTo>
                  <a:cubicBezTo>
                    <a:pt x="5107" y="1673"/>
                    <a:pt x="5046" y="1612"/>
                    <a:pt x="5016" y="1581"/>
                  </a:cubicBezTo>
                  <a:cubicBezTo>
                    <a:pt x="4408" y="1004"/>
                    <a:pt x="3800" y="487"/>
                    <a:pt x="3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3357979" y="3106712"/>
              <a:ext cx="266784" cy="206156"/>
            </a:xfrm>
            <a:custGeom>
              <a:avLst/>
              <a:gdLst/>
              <a:ahLst/>
              <a:cxnLst/>
              <a:rect l="l" t="t" r="r" b="b"/>
              <a:pathLst>
                <a:path w="7463" h="5767" extrusionOk="0">
                  <a:moveTo>
                    <a:pt x="1277" y="1"/>
                  </a:moveTo>
                  <a:cubicBezTo>
                    <a:pt x="335" y="305"/>
                    <a:pt x="1" y="1278"/>
                    <a:pt x="517" y="2463"/>
                  </a:cubicBezTo>
                  <a:cubicBezTo>
                    <a:pt x="1368" y="4196"/>
                    <a:pt x="3040" y="5411"/>
                    <a:pt x="4955" y="5746"/>
                  </a:cubicBezTo>
                  <a:cubicBezTo>
                    <a:pt x="5082" y="5759"/>
                    <a:pt x="5205" y="5766"/>
                    <a:pt x="5323" y="5766"/>
                  </a:cubicBezTo>
                  <a:cubicBezTo>
                    <a:pt x="6776" y="5766"/>
                    <a:pt x="7463" y="4748"/>
                    <a:pt x="6900" y="3314"/>
                  </a:cubicBezTo>
                  <a:cubicBezTo>
                    <a:pt x="5137" y="2037"/>
                    <a:pt x="3253" y="943"/>
                    <a:pt x="127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3334064" y="3115435"/>
              <a:ext cx="225567" cy="173590"/>
            </a:xfrm>
            <a:custGeom>
              <a:avLst/>
              <a:gdLst/>
              <a:ahLst/>
              <a:cxnLst/>
              <a:rect l="l" t="t" r="r" b="b"/>
              <a:pathLst>
                <a:path w="6310" h="4856" extrusionOk="0">
                  <a:moveTo>
                    <a:pt x="1094" y="0"/>
                  </a:moveTo>
                  <a:cubicBezTo>
                    <a:pt x="304" y="274"/>
                    <a:pt x="0" y="1064"/>
                    <a:pt x="456" y="2067"/>
                  </a:cubicBezTo>
                  <a:cubicBezTo>
                    <a:pt x="1186" y="3556"/>
                    <a:pt x="2584" y="4559"/>
                    <a:pt x="4195" y="4833"/>
                  </a:cubicBezTo>
                  <a:cubicBezTo>
                    <a:pt x="4314" y="4848"/>
                    <a:pt x="4429" y="4856"/>
                    <a:pt x="4538" y="4856"/>
                  </a:cubicBezTo>
                  <a:cubicBezTo>
                    <a:pt x="5737" y="4856"/>
                    <a:pt x="6310" y="3966"/>
                    <a:pt x="5836" y="2797"/>
                  </a:cubicBezTo>
                  <a:cubicBezTo>
                    <a:pt x="4347" y="1733"/>
                    <a:pt x="2736" y="790"/>
                    <a:pt x="1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3158043" y="3211024"/>
              <a:ext cx="47830" cy="77179"/>
            </a:xfrm>
            <a:custGeom>
              <a:avLst/>
              <a:gdLst/>
              <a:ahLst/>
              <a:cxnLst/>
              <a:rect l="l" t="t" r="r" b="b"/>
              <a:pathLst>
                <a:path w="1338" h="2159" extrusionOk="0">
                  <a:moveTo>
                    <a:pt x="730" y="1"/>
                  </a:moveTo>
                  <a:cubicBezTo>
                    <a:pt x="1003" y="974"/>
                    <a:pt x="669" y="1794"/>
                    <a:pt x="0" y="2159"/>
                  </a:cubicBezTo>
                  <a:cubicBezTo>
                    <a:pt x="912" y="1977"/>
                    <a:pt x="1338" y="1186"/>
                    <a:pt x="912" y="123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3352545" y="3390369"/>
              <a:ext cx="327090" cy="232109"/>
            </a:xfrm>
            <a:custGeom>
              <a:avLst/>
              <a:gdLst/>
              <a:ahLst/>
              <a:cxnLst/>
              <a:rect l="l" t="t" r="r" b="b"/>
              <a:pathLst>
                <a:path w="9150" h="6493" extrusionOk="0">
                  <a:moveTo>
                    <a:pt x="1049" y="0"/>
                  </a:moveTo>
                  <a:cubicBezTo>
                    <a:pt x="684" y="0"/>
                    <a:pt x="436" y="86"/>
                    <a:pt x="274" y="182"/>
                  </a:cubicBezTo>
                  <a:cubicBezTo>
                    <a:pt x="61" y="303"/>
                    <a:pt x="0" y="546"/>
                    <a:pt x="122" y="729"/>
                  </a:cubicBezTo>
                  <a:cubicBezTo>
                    <a:pt x="2961" y="5772"/>
                    <a:pt x="6649" y="6492"/>
                    <a:pt x="8422" y="6492"/>
                  </a:cubicBezTo>
                  <a:cubicBezTo>
                    <a:pt x="8605" y="6492"/>
                    <a:pt x="8767" y="6485"/>
                    <a:pt x="8906" y="6473"/>
                  </a:cubicBezTo>
                  <a:cubicBezTo>
                    <a:pt x="9089" y="6473"/>
                    <a:pt x="9150" y="6230"/>
                    <a:pt x="8998" y="6139"/>
                  </a:cubicBezTo>
                  <a:cubicBezTo>
                    <a:pt x="7508" y="5318"/>
                    <a:pt x="6353" y="4011"/>
                    <a:pt x="5745" y="2431"/>
                  </a:cubicBezTo>
                  <a:cubicBezTo>
                    <a:pt x="5684" y="2279"/>
                    <a:pt x="5593" y="2157"/>
                    <a:pt x="5472" y="2066"/>
                  </a:cubicBezTo>
                  <a:cubicBezTo>
                    <a:pt x="3216" y="416"/>
                    <a:pt x="1850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3352545" y="3392478"/>
              <a:ext cx="327090" cy="232573"/>
            </a:xfrm>
            <a:custGeom>
              <a:avLst/>
              <a:gdLst/>
              <a:ahLst/>
              <a:cxnLst/>
              <a:rect l="l" t="t" r="r" b="b"/>
              <a:pathLst>
                <a:path w="9150" h="6506" extrusionOk="0">
                  <a:moveTo>
                    <a:pt x="122" y="670"/>
                  </a:moveTo>
                  <a:cubicBezTo>
                    <a:pt x="0" y="487"/>
                    <a:pt x="61" y="244"/>
                    <a:pt x="274" y="123"/>
                  </a:cubicBezTo>
                  <a:cubicBezTo>
                    <a:pt x="365" y="62"/>
                    <a:pt x="456" y="31"/>
                    <a:pt x="578" y="1"/>
                  </a:cubicBezTo>
                  <a:cubicBezTo>
                    <a:pt x="578" y="62"/>
                    <a:pt x="608" y="123"/>
                    <a:pt x="608" y="183"/>
                  </a:cubicBezTo>
                  <a:cubicBezTo>
                    <a:pt x="3374" y="5077"/>
                    <a:pt x="6931" y="5898"/>
                    <a:pt x="8754" y="5959"/>
                  </a:cubicBezTo>
                  <a:lnTo>
                    <a:pt x="8998" y="6080"/>
                  </a:lnTo>
                  <a:cubicBezTo>
                    <a:pt x="9150" y="6171"/>
                    <a:pt x="9089" y="6414"/>
                    <a:pt x="8906" y="6414"/>
                  </a:cubicBezTo>
                  <a:cubicBezTo>
                    <a:pt x="7417" y="6506"/>
                    <a:pt x="3253" y="6232"/>
                    <a:pt x="122" y="67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3298209" y="3142031"/>
              <a:ext cx="83685" cy="61700"/>
            </a:xfrm>
            <a:custGeom>
              <a:avLst/>
              <a:gdLst/>
              <a:ahLst/>
              <a:cxnLst/>
              <a:rect l="l" t="t" r="r" b="b"/>
              <a:pathLst>
                <a:path w="2341" h="1726" extrusionOk="0">
                  <a:moveTo>
                    <a:pt x="609" y="0"/>
                  </a:moveTo>
                  <a:cubicBezTo>
                    <a:pt x="423" y="0"/>
                    <a:pt x="270" y="56"/>
                    <a:pt x="183" y="168"/>
                  </a:cubicBezTo>
                  <a:cubicBezTo>
                    <a:pt x="0" y="442"/>
                    <a:pt x="274" y="989"/>
                    <a:pt x="791" y="1384"/>
                  </a:cubicBezTo>
                  <a:cubicBezTo>
                    <a:pt x="1122" y="1605"/>
                    <a:pt x="1475" y="1725"/>
                    <a:pt x="1750" y="1725"/>
                  </a:cubicBezTo>
                  <a:cubicBezTo>
                    <a:pt x="1929" y="1725"/>
                    <a:pt x="2074" y="1674"/>
                    <a:pt x="2158" y="1566"/>
                  </a:cubicBezTo>
                  <a:cubicBezTo>
                    <a:pt x="2341" y="1293"/>
                    <a:pt x="2067" y="745"/>
                    <a:pt x="1520" y="350"/>
                  </a:cubicBezTo>
                  <a:cubicBezTo>
                    <a:pt x="1215" y="117"/>
                    <a:pt x="878" y="0"/>
                    <a:pt x="609" y="0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3272149" y="3213204"/>
              <a:ext cx="35890" cy="22592"/>
            </a:xfrm>
            <a:custGeom>
              <a:avLst/>
              <a:gdLst/>
              <a:ahLst/>
              <a:cxnLst/>
              <a:rect l="l" t="t" r="r" b="b"/>
              <a:pathLst>
                <a:path w="1004" h="632" extrusionOk="0">
                  <a:moveTo>
                    <a:pt x="267" y="1"/>
                  </a:moveTo>
                  <a:cubicBezTo>
                    <a:pt x="168" y="1"/>
                    <a:pt x="92" y="31"/>
                    <a:pt x="62" y="92"/>
                  </a:cubicBezTo>
                  <a:cubicBezTo>
                    <a:pt x="1" y="213"/>
                    <a:pt x="153" y="396"/>
                    <a:pt x="396" y="517"/>
                  </a:cubicBezTo>
                  <a:cubicBezTo>
                    <a:pt x="518" y="593"/>
                    <a:pt x="639" y="631"/>
                    <a:pt x="738" y="631"/>
                  </a:cubicBezTo>
                  <a:cubicBezTo>
                    <a:pt x="837" y="631"/>
                    <a:pt x="913" y="593"/>
                    <a:pt x="943" y="517"/>
                  </a:cubicBezTo>
                  <a:cubicBezTo>
                    <a:pt x="1004" y="396"/>
                    <a:pt x="852" y="213"/>
                    <a:pt x="609" y="92"/>
                  </a:cubicBezTo>
                  <a:cubicBezTo>
                    <a:pt x="487" y="31"/>
                    <a:pt x="366" y="1"/>
                    <a:pt x="267" y="1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3694828" y="3046549"/>
              <a:ext cx="131515" cy="25595"/>
            </a:xfrm>
            <a:custGeom>
              <a:avLst/>
              <a:gdLst/>
              <a:ahLst/>
              <a:cxnLst/>
              <a:rect l="l" t="t" r="r" b="b"/>
              <a:pathLst>
                <a:path w="3679" h="716" extrusionOk="0">
                  <a:moveTo>
                    <a:pt x="3152" y="1"/>
                  </a:moveTo>
                  <a:cubicBezTo>
                    <a:pt x="3103" y="1"/>
                    <a:pt x="3056" y="5"/>
                    <a:pt x="3010" y="12"/>
                  </a:cubicBezTo>
                  <a:cubicBezTo>
                    <a:pt x="2584" y="12"/>
                    <a:pt x="2159" y="43"/>
                    <a:pt x="1764" y="103"/>
                  </a:cubicBezTo>
                  <a:cubicBezTo>
                    <a:pt x="1399" y="134"/>
                    <a:pt x="1034" y="164"/>
                    <a:pt x="700" y="255"/>
                  </a:cubicBezTo>
                  <a:cubicBezTo>
                    <a:pt x="548" y="286"/>
                    <a:pt x="1" y="438"/>
                    <a:pt x="274" y="650"/>
                  </a:cubicBezTo>
                  <a:cubicBezTo>
                    <a:pt x="366" y="711"/>
                    <a:pt x="487" y="711"/>
                    <a:pt x="609" y="711"/>
                  </a:cubicBezTo>
                  <a:cubicBezTo>
                    <a:pt x="702" y="714"/>
                    <a:pt x="795" y="716"/>
                    <a:pt x="889" y="716"/>
                  </a:cubicBezTo>
                  <a:cubicBezTo>
                    <a:pt x="1713" y="716"/>
                    <a:pt x="2556" y="598"/>
                    <a:pt x="3375" y="407"/>
                  </a:cubicBezTo>
                  <a:cubicBezTo>
                    <a:pt x="3496" y="377"/>
                    <a:pt x="3679" y="286"/>
                    <a:pt x="3648" y="195"/>
                  </a:cubicBezTo>
                  <a:cubicBezTo>
                    <a:pt x="3648" y="134"/>
                    <a:pt x="3618" y="134"/>
                    <a:pt x="3588" y="103"/>
                  </a:cubicBezTo>
                  <a:cubicBezTo>
                    <a:pt x="3451" y="35"/>
                    <a:pt x="3297" y="1"/>
                    <a:pt x="3152" y="1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3549228" y="3051054"/>
              <a:ext cx="32637" cy="14406"/>
            </a:xfrm>
            <a:custGeom>
              <a:avLst/>
              <a:gdLst/>
              <a:ahLst/>
              <a:cxnLst/>
              <a:rect l="l" t="t" r="r" b="b"/>
              <a:pathLst>
                <a:path w="913" h="403" extrusionOk="0">
                  <a:moveTo>
                    <a:pt x="335" y="0"/>
                  </a:moveTo>
                  <a:cubicBezTo>
                    <a:pt x="147" y="0"/>
                    <a:pt x="1" y="59"/>
                    <a:pt x="1" y="160"/>
                  </a:cubicBezTo>
                  <a:cubicBezTo>
                    <a:pt x="1" y="281"/>
                    <a:pt x="214" y="373"/>
                    <a:pt x="426" y="403"/>
                  </a:cubicBezTo>
                  <a:cubicBezTo>
                    <a:pt x="700" y="403"/>
                    <a:pt x="882" y="342"/>
                    <a:pt x="913" y="221"/>
                  </a:cubicBezTo>
                  <a:cubicBezTo>
                    <a:pt x="913" y="129"/>
                    <a:pt x="730" y="8"/>
                    <a:pt x="457" y="8"/>
                  </a:cubicBezTo>
                  <a:cubicBezTo>
                    <a:pt x="415" y="3"/>
                    <a:pt x="374" y="0"/>
                    <a:pt x="335" y="0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1248150" y="1348825"/>
            <a:ext cx="6647700" cy="19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rgbClr val="F72585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>
            <a:off x="1656000" y="3593825"/>
            <a:ext cx="583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4567950" y="1017700"/>
            <a:ext cx="3862800" cy="3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324555" y="4709665"/>
            <a:ext cx="441920" cy="336686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186780" y="4501578"/>
            <a:ext cx="268572" cy="248618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32550" y="483782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9"/>
          <p:cNvSpPr/>
          <p:nvPr/>
        </p:nvSpPr>
        <p:spPr>
          <a:xfrm>
            <a:off x="8302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9"/>
          <p:cNvSpPr/>
          <p:nvPr/>
        </p:nvSpPr>
        <p:spPr>
          <a:xfrm>
            <a:off x="719798" y="4976183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8667503" y="752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9"/>
          <p:cNvSpPr/>
          <p:nvPr/>
        </p:nvSpPr>
        <p:spPr>
          <a:xfrm>
            <a:off x="8488176" y="94741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"/>
          <p:cNvSpPr/>
          <p:nvPr/>
        </p:nvSpPr>
        <p:spPr>
          <a:xfrm>
            <a:off x="8430724" y="238370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9"/>
          <p:cNvSpPr/>
          <p:nvPr/>
        </p:nvSpPr>
        <p:spPr>
          <a:xfrm rot="1789419">
            <a:off x="8768484" y="500799"/>
            <a:ext cx="246746" cy="208585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8885770" y="293208"/>
            <a:ext cx="177560" cy="196388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482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>
            <a:off x="3010660" y="1401999"/>
            <a:ext cx="2340099" cy="1744614"/>
          </a:xfrm>
          <a:custGeom>
            <a:avLst/>
            <a:gdLst/>
            <a:ahLst/>
            <a:cxnLst/>
            <a:rect l="l" t="t" r="r" b="b"/>
            <a:pathLst>
              <a:path w="47762" h="35608" extrusionOk="0">
                <a:moveTo>
                  <a:pt x="42207" y="1"/>
                </a:moveTo>
                <a:cubicBezTo>
                  <a:pt x="42001" y="1"/>
                  <a:pt x="41792" y="13"/>
                  <a:pt x="41582" y="38"/>
                </a:cubicBezTo>
                <a:lnTo>
                  <a:pt x="5137" y="3989"/>
                </a:lnTo>
                <a:cubicBezTo>
                  <a:pt x="2128" y="4324"/>
                  <a:pt x="0" y="7059"/>
                  <a:pt x="426" y="10038"/>
                </a:cubicBezTo>
                <a:lnTo>
                  <a:pt x="2645" y="25813"/>
                </a:lnTo>
                <a:cubicBezTo>
                  <a:pt x="2949" y="28093"/>
                  <a:pt x="4742" y="29947"/>
                  <a:pt x="7052" y="30312"/>
                </a:cubicBezTo>
                <a:lnTo>
                  <a:pt x="38937" y="35540"/>
                </a:lnTo>
                <a:cubicBezTo>
                  <a:pt x="39223" y="35585"/>
                  <a:pt x="39506" y="35608"/>
                  <a:pt x="39786" y="35608"/>
                </a:cubicBezTo>
                <a:cubicBezTo>
                  <a:pt x="42485" y="35608"/>
                  <a:pt x="44832" y="33549"/>
                  <a:pt x="45108" y="30768"/>
                </a:cubicBezTo>
                <a:lnTo>
                  <a:pt x="47448" y="5843"/>
                </a:lnTo>
                <a:cubicBezTo>
                  <a:pt x="47761" y="2682"/>
                  <a:pt x="45272" y="1"/>
                  <a:pt x="422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73988" y="3462376"/>
            <a:ext cx="127798" cy="240232"/>
          </a:xfrm>
          <a:custGeom>
            <a:avLst/>
            <a:gdLst/>
            <a:ahLst/>
            <a:cxnLst/>
            <a:rect l="l" t="t" r="r" b="b"/>
            <a:pathLst>
              <a:path w="2038" h="3831" fill="none" extrusionOk="0">
                <a:moveTo>
                  <a:pt x="2037" y="1"/>
                </a:moveTo>
                <a:lnTo>
                  <a:pt x="1" y="3830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1433117" y="3647292"/>
            <a:ext cx="127735" cy="243995"/>
          </a:xfrm>
          <a:custGeom>
            <a:avLst/>
            <a:gdLst/>
            <a:ahLst/>
            <a:cxnLst/>
            <a:rect l="l" t="t" r="r" b="b"/>
            <a:pathLst>
              <a:path w="2037" h="3891" fill="none" extrusionOk="0">
                <a:moveTo>
                  <a:pt x="2037" y="0"/>
                </a:moveTo>
                <a:lnTo>
                  <a:pt x="0" y="3891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450236" y="3679647"/>
            <a:ext cx="139211" cy="266946"/>
          </a:xfrm>
          <a:custGeom>
            <a:avLst/>
            <a:gdLst/>
            <a:ahLst/>
            <a:cxnLst/>
            <a:rect l="l" t="t" r="r" b="b"/>
            <a:pathLst>
              <a:path w="2220" h="4257" fill="none" extrusionOk="0">
                <a:moveTo>
                  <a:pt x="2220" y="1"/>
                </a:moveTo>
                <a:lnTo>
                  <a:pt x="1" y="4256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1095906" y="4131258"/>
            <a:ext cx="220959" cy="84737"/>
          </a:xfrm>
          <a:custGeom>
            <a:avLst/>
            <a:gdLst/>
            <a:ahLst/>
            <a:cxnLst/>
            <a:rect l="l" t="t" r="r" b="b"/>
            <a:pathLst>
              <a:path w="3648" h="1399" fill="none" extrusionOk="0">
                <a:moveTo>
                  <a:pt x="0" y="0"/>
                </a:moveTo>
                <a:lnTo>
                  <a:pt x="3648" y="1398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1123525" y="4184618"/>
            <a:ext cx="215447" cy="82920"/>
          </a:xfrm>
          <a:custGeom>
            <a:avLst/>
            <a:gdLst/>
            <a:ahLst/>
            <a:cxnLst/>
            <a:rect l="l" t="t" r="r" b="b"/>
            <a:pathLst>
              <a:path w="3557" h="1369" fill="none" extrusionOk="0">
                <a:moveTo>
                  <a:pt x="0" y="1"/>
                </a:moveTo>
                <a:lnTo>
                  <a:pt x="3556" y="1368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1300261" y="3934230"/>
            <a:ext cx="95761" cy="246762"/>
          </a:xfrm>
          <a:custGeom>
            <a:avLst/>
            <a:gdLst/>
            <a:ahLst/>
            <a:cxnLst/>
            <a:rect l="l" t="t" r="r" b="b"/>
            <a:pathLst>
              <a:path w="1581" h="4074" fill="none" extrusionOk="0">
                <a:moveTo>
                  <a:pt x="1581" y="1"/>
                </a:moveTo>
                <a:lnTo>
                  <a:pt x="0" y="4074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1377545" y="4105456"/>
            <a:ext cx="95822" cy="248579"/>
          </a:xfrm>
          <a:custGeom>
            <a:avLst/>
            <a:gdLst/>
            <a:ahLst/>
            <a:cxnLst/>
            <a:rect l="l" t="t" r="r" b="b"/>
            <a:pathLst>
              <a:path w="1582" h="4104" fill="none" extrusionOk="0">
                <a:moveTo>
                  <a:pt x="1581" y="1"/>
                </a:moveTo>
                <a:lnTo>
                  <a:pt x="1" y="4104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1252028" y="4070360"/>
            <a:ext cx="108735" cy="280240"/>
          </a:xfrm>
          <a:custGeom>
            <a:avLst/>
            <a:gdLst/>
            <a:ahLst/>
            <a:cxnLst/>
            <a:rect l="l" t="t" r="r" b="b"/>
            <a:pathLst>
              <a:path w="1734" h="4469" fill="none" extrusionOk="0">
                <a:moveTo>
                  <a:pt x="1733" y="1"/>
                </a:moveTo>
                <a:lnTo>
                  <a:pt x="0" y="4469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3530223" y="3625119"/>
            <a:ext cx="90796" cy="61676"/>
          </a:xfrm>
          <a:custGeom>
            <a:avLst/>
            <a:gdLst/>
            <a:ahLst/>
            <a:cxnLst/>
            <a:rect l="l" t="t" r="r" b="b"/>
            <a:pathLst>
              <a:path w="1612" h="1095" fill="none" extrusionOk="0">
                <a:moveTo>
                  <a:pt x="1611" y="1"/>
                </a:moveTo>
                <a:lnTo>
                  <a:pt x="0" y="1095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3521662" y="3659364"/>
            <a:ext cx="106173" cy="71983"/>
          </a:xfrm>
          <a:custGeom>
            <a:avLst/>
            <a:gdLst/>
            <a:ahLst/>
            <a:cxnLst/>
            <a:rect l="l" t="t" r="r" b="b"/>
            <a:pathLst>
              <a:path w="1885" h="1278" fill="none" extrusionOk="0">
                <a:moveTo>
                  <a:pt x="1885" y="0"/>
                </a:moveTo>
                <a:lnTo>
                  <a:pt x="0" y="1277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3674473" y="3826439"/>
            <a:ext cx="202106" cy="137267"/>
          </a:xfrm>
          <a:custGeom>
            <a:avLst/>
            <a:gdLst/>
            <a:ahLst/>
            <a:cxnLst/>
            <a:rect l="l" t="t" r="r" b="b"/>
            <a:pathLst>
              <a:path w="3223" h="2189" fill="none" extrusionOk="0">
                <a:moveTo>
                  <a:pt x="3222" y="0"/>
                </a:moveTo>
                <a:lnTo>
                  <a:pt x="0" y="2189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3611581" y="3551981"/>
            <a:ext cx="110616" cy="160155"/>
          </a:xfrm>
          <a:custGeom>
            <a:avLst/>
            <a:gdLst/>
            <a:ahLst/>
            <a:cxnLst/>
            <a:rect l="l" t="t" r="r" b="b"/>
            <a:pathLst>
              <a:path w="1764" h="2554" fill="none" extrusionOk="0">
                <a:moveTo>
                  <a:pt x="0" y="0"/>
                </a:moveTo>
                <a:lnTo>
                  <a:pt x="1763" y="2553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3602050" y="3603398"/>
            <a:ext cx="110616" cy="160218"/>
          </a:xfrm>
          <a:custGeom>
            <a:avLst/>
            <a:gdLst/>
            <a:ahLst/>
            <a:cxnLst/>
            <a:rect l="l" t="t" r="r" b="b"/>
            <a:pathLst>
              <a:path w="1764" h="2555" fill="none" extrusionOk="0">
                <a:moveTo>
                  <a:pt x="0" y="1"/>
                </a:moveTo>
                <a:lnTo>
                  <a:pt x="1763" y="2554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3453379" y="4081835"/>
            <a:ext cx="154449" cy="228757"/>
          </a:xfrm>
          <a:custGeom>
            <a:avLst/>
            <a:gdLst/>
            <a:ahLst/>
            <a:cxnLst/>
            <a:rect l="l" t="t" r="r" b="b"/>
            <a:pathLst>
              <a:path w="2463" h="3648" fill="none" extrusionOk="0">
                <a:moveTo>
                  <a:pt x="1" y="0"/>
                </a:moveTo>
                <a:lnTo>
                  <a:pt x="2463" y="3648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3426667" y="4118015"/>
            <a:ext cx="169749" cy="249764"/>
          </a:xfrm>
          <a:custGeom>
            <a:avLst/>
            <a:gdLst/>
            <a:ahLst/>
            <a:cxnLst/>
            <a:rect l="l" t="t" r="r" b="b"/>
            <a:pathLst>
              <a:path w="2707" h="3983" fill="none" extrusionOk="0">
                <a:moveTo>
                  <a:pt x="1" y="1"/>
                </a:moveTo>
                <a:lnTo>
                  <a:pt x="2706" y="3983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832300" y="4365732"/>
            <a:ext cx="3498405" cy="316117"/>
          </a:xfrm>
          <a:custGeom>
            <a:avLst/>
            <a:gdLst/>
            <a:ahLst/>
            <a:cxnLst/>
            <a:rect l="l" t="t" r="r" b="b"/>
            <a:pathLst>
              <a:path w="57935" h="5502" extrusionOk="0">
                <a:moveTo>
                  <a:pt x="57935" y="2736"/>
                </a:moveTo>
                <a:cubicBezTo>
                  <a:pt x="57935" y="4286"/>
                  <a:pt x="44956" y="5502"/>
                  <a:pt x="28968" y="5502"/>
                </a:cubicBezTo>
                <a:cubicBezTo>
                  <a:pt x="12980" y="5502"/>
                  <a:pt x="1" y="4286"/>
                  <a:pt x="1" y="2736"/>
                </a:cubicBezTo>
                <a:cubicBezTo>
                  <a:pt x="1" y="1216"/>
                  <a:pt x="12980" y="0"/>
                  <a:pt x="28968" y="0"/>
                </a:cubicBezTo>
                <a:cubicBezTo>
                  <a:pt x="44956" y="0"/>
                  <a:pt x="57935" y="1216"/>
                  <a:pt x="57935" y="27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897500" y="3971224"/>
            <a:ext cx="2695231" cy="558598"/>
          </a:xfrm>
          <a:custGeom>
            <a:avLst/>
            <a:gdLst/>
            <a:ahLst/>
            <a:cxnLst/>
            <a:rect l="l" t="t" r="r" b="b"/>
            <a:pathLst>
              <a:path w="42981" h="8908" extrusionOk="0">
                <a:moveTo>
                  <a:pt x="38387" y="1"/>
                </a:moveTo>
                <a:cubicBezTo>
                  <a:pt x="38368" y="1"/>
                  <a:pt x="38349" y="1"/>
                  <a:pt x="38330" y="1"/>
                </a:cubicBezTo>
                <a:lnTo>
                  <a:pt x="670" y="1"/>
                </a:lnTo>
                <a:cubicBezTo>
                  <a:pt x="305" y="1"/>
                  <a:pt x="31" y="305"/>
                  <a:pt x="31" y="670"/>
                </a:cubicBezTo>
                <a:cubicBezTo>
                  <a:pt x="1" y="1035"/>
                  <a:pt x="305" y="1339"/>
                  <a:pt x="670" y="1339"/>
                </a:cubicBezTo>
                <a:lnTo>
                  <a:pt x="2372" y="1339"/>
                </a:lnTo>
                <a:lnTo>
                  <a:pt x="2372" y="7600"/>
                </a:lnTo>
                <a:lnTo>
                  <a:pt x="670" y="7600"/>
                </a:lnTo>
                <a:cubicBezTo>
                  <a:pt x="305" y="7600"/>
                  <a:pt x="31" y="7904"/>
                  <a:pt x="31" y="8238"/>
                </a:cubicBezTo>
                <a:cubicBezTo>
                  <a:pt x="31" y="8603"/>
                  <a:pt x="305" y="8907"/>
                  <a:pt x="670" y="8907"/>
                </a:cubicBezTo>
                <a:lnTo>
                  <a:pt x="38482" y="8907"/>
                </a:lnTo>
                <a:cubicBezTo>
                  <a:pt x="40974" y="8907"/>
                  <a:pt x="42980" y="6840"/>
                  <a:pt x="42920" y="4378"/>
                </a:cubicBezTo>
                <a:cubicBezTo>
                  <a:pt x="42829" y="1935"/>
                  <a:pt x="40823" y="1"/>
                  <a:pt x="383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338438" y="3971286"/>
            <a:ext cx="1250388" cy="556592"/>
          </a:xfrm>
          <a:custGeom>
            <a:avLst/>
            <a:gdLst/>
            <a:ahLst/>
            <a:cxnLst/>
            <a:rect l="l" t="t" r="r" b="b"/>
            <a:pathLst>
              <a:path w="19940" h="8876" extrusionOk="0">
                <a:moveTo>
                  <a:pt x="0" y="0"/>
                </a:moveTo>
                <a:lnTo>
                  <a:pt x="0" y="8876"/>
                </a:lnTo>
                <a:lnTo>
                  <a:pt x="15502" y="8876"/>
                </a:lnTo>
                <a:cubicBezTo>
                  <a:pt x="17964" y="8876"/>
                  <a:pt x="19940" y="6900"/>
                  <a:pt x="19940" y="4438"/>
                </a:cubicBezTo>
                <a:cubicBezTo>
                  <a:pt x="19940" y="2006"/>
                  <a:pt x="17964" y="0"/>
                  <a:pt x="15502" y="0"/>
                </a:cubicBezTo>
                <a:close/>
              </a:path>
            </a:pathLst>
          </a:custGeom>
          <a:solidFill>
            <a:srgbClr val="4D9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969923" y="4055122"/>
            <a:ext cx="2548433" cy="392737"/>
          </a:xfrm>
          <a:custGeom>
            <a:avLst/>
            <a:gdLst/>
            <a:ahLst/>
            <a:cxnLst/>
            <a:rect l="l" t="t" r="r" b="b"/>
            <a:pathLst>
              <a:path w="40640" h="6263" extrusionOk="0">
                <a:moveTo>
                  <a:pt x="1" y="1"/>
                </a:moveTo>
                <a:lnTo>
                  <a:pt x="1" y="6262"/>
                </a:lnTo>
                <a:lnTo>
                  <a:pt x="37509" y="6262"/>
                </a:lnTo>
                <a:cubicBezTo>
                  <a:pt x="39242" y="6262"/>
                  <a:pt x="40640" y="4864"/>
                  <a:pt x="40640" y="3131"/>
                </a:cubicBezTo>
                <a:cubicBezTo>
                  <a:pt x="40640" y="1399"/>
                  <a:pt x="39242" y="1"/>
                  <a:pt x="375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969923" y="4114190"/>
            <a:ext cx="1515389" cy="63"/>
          </a:xfrm>
          <a:custGeom>
            <a:avLst/>
            <a:gdLst/>
            <a:ahLst/>
            <a:cxnLst/>
            <a:rect l="l" t="t" r="r" b="b"/>
            <a:pathLst>
              <a:path w="24166" h="1" fill="none" extrusionOk="0">
                <a:moveTo>
                  <a:pt x="1" y="1"/>
                </a:moveTo>
                <a:lnTo>
                  <a:pt x="24165" y="1"/>
                </a:lnTo>
              </a:path>
            </a:pathLst>
          </a:custGeom>
          <a:noFill/>
          <a:ln w="9875" cap="flat" cmpd="sng">
            <a:solidFill>
              <a:srgbClr val="E5E5F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969923" y="4293400"/>
            <a:ext cx="1515389" cy="63"/>
          </a:xfrm>
          <a:custGeom>
            <a:avLst/>
            <a:gdLst/>
            <a:ahLst/>
            <a:cxnLst/>
            <a:rect l="l" t="t" r="r" b="b"/>
            <a:pathLst>
              <a:path w="24166" h="1" fill="none" extrusionOk="0">
                <a:moveTo>
                  <a:pt x="1" y="0"/>
                </a:moveTo>
                <a:lnTo>
                  <a:pt x="24165" y="0"/>
                </a:lnTo>
              </a:path>
            </a:pathLst>
          </a:custGeom>
          <a:noFill/>
          <a:ln w="9875" cap="flat" cmpd="sng">
            <a:solidFill>
              <a:srgbClr val="E5E5F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1127159" y="4423923"/>
            <a:ext cx="324110" cy="61"/>
          </a:xfrm>
          <a:custGeom>
            <a:avLst/>
            <a:gdLst/>
            <a:ahLst/>
            <a:cxnLst/>
            <a:rect l="l" t="t" r="r" b="b"/>
            <a:pathLst>
              <a:path w="5351" h="1" fill="none" extrusionOk="0">
                <a:moveTo>
                  <a:pt x="1" y="1"/>
                </a:moveTo>
                <a:lnTo>
                  <a:pt x="5351" y="1"/>
                </a:lnTo>
              </a:path>
            </a:pathLst>
          </a:custGeom>
          <a:noFill/>
          <a:ln w="9875" cap="flat" cmpd="sng">
            <a:solidFill>
              <a:srgbClr val="E5E5F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2424155" y="4055122"/>
            <a:ext cx="1094120" cy="392737"/>
          </a:xfrm>
          <a:custGeom>
            <a:avLst/>
            <a:gdLst/>
            <a:ahLst/>
            <a:cxnLst/>
            <a:rect l="l" t="t" r="r" b="b"/>
            <a:pathLst>
              <a:path w="17448" h="6263" extrusionOk="0">
                <a:moveTo>
                  <a:pt x="1" y="1"/>
                </a:moveTo>
                <a:lnTo>
                  <a:pt x="1" y="6262"/>
                </a:lnTo>
                <a:lnTo>
                  <a:pt x="14317" y="6262"/>
                </a:lnTo>
                <a:cubicBezTo>
                  <a:pt x="16050" y="6262"/>
                  <a:pt x="17448" y="4864"/>
                  <a:pt x="17448" y="3131"/>
                </a:cubicBezTo>
                <a:cubicBezTo>
                  <a:pt x="17448" y="1399"/>
                  <a:pt x="16050" y="1"/>
                  <a:pt x="14317" y="1"/>
                </a:cubicBezTo>
                <a:close/>
              </a:path>
            </a:pathLst>
          </a:custGeom>
          <a:solidFill>
            <a:srgbClr val="E5E5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1234847" y="3414720"/>
            <a:ext cx="2693350" cy="556654"/>
          </a:xfrm>
          <a:custGeom>
            <a:avLst/>
            <a:gdLst/>
            <a:ahLst/>
            <a:cxnLst/>
            <a:rect l="l" t="t" r="r" b="b"/>
            <a:pathLst>
              <a:path w="42951" h="8877" extrusionOk="0">
                <a:moveTo>
                  <a:pt x="38357" y="0"/>
                </a:moveTo>
                <a:cubicBezTo>
                  <a:pt x="38338" y="0"/>
                  <a:pt x="38319" y="1"/>
                  <a:pt x="38300" y="1"/>
                </a:cubicBezTo>
                <a:lnTo>
                  <a:pt x="639" y="1"/>
                </a:lnTo>
                <a:cubicBezTo>
                  <a:pt x="274" y="1"/>
                  <a:pt x="1" y="305"/>
                  <a:pt x="1" y="669"/>
                </a:cubicBezTo>
                <a:cubicBezTo>
                  <a:pt x="1" y="1004"/>
                  <a:pt x="274" y="1308"/>
                  <a:pt x="639" y="1308"/>
                </a:cubicBezTo>
                <a:lnTo>
                  <a:pt x="2341" y="1308"/>
                </a:lnTo>
                <a:lnTo>
                  <a:pt x="2341" y="7569"/>
                </a:lnTo>
                <a:lnTo>
                  <a:pt x="639" y="7569"/>
                </a:lnTo>
                <a:cubicBezTo>
                  <a:pt x="274" y="7569"/>
                  <a:pt x="1" y="7873"/>
                  <a:pt x="1" y="8238"/>
                </a:cubicBezTo>
                <a:cubicBezTo>
                  <a:pt x="1" y="8603"/>
                  <a:pt x="274" y="8876"/>
                  <a:pt x="639" y="8876"/>
                </a:cubicBezTo>
                <a:lnTo>
                  <a:pt x="38482" y="8876"/>
                </a:lnTo>
                <a:cubicBezTo>
                  <a:pt x="40944" y="8876"/>
                  <a:pt x="42950" y="6840"/>
                  <a:pt x="42920" y="4347"/>
                </a:cubicBezTo>
                <a:cubicBezTo>
                  <a:pt x="42799" y="1905"/>
                  <a:pt x="40793" y="0"/>
                  <a:pt x="383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2673842" y="3414720"/>
            <a:ext cx="1250450" cy="556654"/>
          </a:xfrm>
          <a:custGeom>
            <a:avLst/>
            <a:gdLst/>
            <a:ahLst/>
            <a:cxnLst/>
            <a:rect l="l" t="t" r="r" b="b"/>
            <a:pathLst>
              <a:path w="19941" h="8877" extrusionOk="0">
                <a:moveTo>
                  <a:pt x="1" y="1"/>
                </a:moveTo>
                <a:lnTo>
                  <a:pt x="1" y="8876"/>
                </a:lnTo>
                <a:lnTo>
                  <a:pt x="15533" y="8876"/>
                </a:lnTo>
                <a:cubicBezTo>
                  <a:pt x="17965" y="8876"/>
                  <a:pt x="19940" y="6901"/>
                  <a:pt x="19940" y="4439"/>
                </a:cubicBezTo>
                <a:cubicBezTo>
                  <a:pt x="19940" y="2007"/>
                  <a:pt x="17965" y="1"/>
                  <a:pt x="155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1305389" y="3496675"/>
            <a:ext cx="2548433" cy="392737"/>
          </a:xfrm>
          <a:custGeom>
            <a:avLst/>
            <a:gdLst/>
            <a:ahLst/>
            <a:cxnLst/>
            <a:rect l="l" t="t" r="r" b="b"/>
            <a:pathLst>
              <a:path w="40640" h="6263" extrusionOk="0">
                <a:moveTo>
                  <a:pt x="1" y="1"/>
                </a:moveTo>
                <a:lnTo>
                  <a:pt x="1" y="6262"/>
                </a:lnTo>
                <a:lnTo>
                  <a:pt x="37509" y="6262"/>
                </a:lnTo>
                <a:cubicBezTo>
                  <a:pt x="39241" y="6262"/>
                  <a:pt x="40640" y="4864"/>
                  <a:pt x="40640" y="3132"/>
                </a:cubicBezTo>
                <a:cubicBezTo>
                  <a:pt x="40640" y="1399"/>
                  <a:pt x="39241" y="1"/>
                  <a:pt x="375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1305389" y="3565337"/>
            <a:ext cx="1515389" cy="0"/>
          </a:xfrm>
          <a:custGeom>
            <a:avLst/>
            <a:gdLst/>
            <a:ahLst/>
            <a:cxnLst/>
            <a:rect l="l" t="t" r="r" b="b"/>
            <a:pathLst>
              <a:path w="24166" fill="none" extrusionOk="0">
                <a:moveTo>
                  <a:pt x="1" y="0"/>
                </a:moveTo>
                <a:lnTo>
                  <a:pt x="24165" y="0"/>
                </a:lnTo>
              </a:path>
            </a:pathLst>
          </a:custGeom>
          <a:noFill/>
          <a:ln w="9875" cap="flat" cmpd="sng">
            <a:solidFill>
              <a:srgbClr val="E5E5F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1305389" y="3744484"/>
            <a:ext cx="1515389" cy="63"/>
          </a:xfrm>
          <a:custGeom>
            <a:avLst/>
            <a:gdLst/>
            <a:ahLst/>
            <a:cxnLst/>
            <a:rect l="l" t="t" r="r" b="b"/>
            <a:pathLst>
              <a:path w="24166" h="1" fill="none" extrusionOk="0">
                <a:moveTo>
                  <a:pt x="1" y="0"/>
                </a:moveTo>
                <a:lnTo>
                  <a:pt x="24165" y="0"/>
                </a:lnTo>
              </a:path>
            </a:pathLst>
          </a:custGeom>
          <a:noFill/>
          <a:ln w="9875" cap="flat" cmpd="sng">
            <a:solidFill>
              <a:srgbClr val="E5E5F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1305389" y="3820733"/>
            <a:ext cx="335548" cy="63"/>
          </a:xfrm>
          <a:custGeom>
            <a:avLst/>
            <a:gdLst/>
            <a:ahLst/>
            <a:cxnLst/>
            <a:rect l="l" t="t" r="r" b="b"/>
            <a:pathLst>
              <a:path w="5351" h="1" fill="none" extrusionOk="0">
                <a:moveTo>
                  <a:pt x="1" y="0"/>
                </a:moveTo>
                <a:lnTo>
                  <a:pt x="5350" y="0"/>
                </a:lnTo>
              </a:path>
            </a:pathLst>
          </a:custGeom>
          <a:noFill/>
          <a:ln w="9875" cap="flat" cmpd="sng">
            <a:solidFill>
              <a:srgbClr val="E5E5F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2759621" y="3496675"/>
            <a:ext cx="1094120" cy="392737"/>
          </a:xfrm>
          <a:custGeom>
            <a:avLst/>
            <a:gdLst/>
            <a:ahLst/>
            <a:cxnLst/>
            <a:rect l="l" t="t" r="r" b="b"/>
            <a:pathLst>
              <a:path w="17448" h="6263" extrusionOk="0">
                <a:moveTo>
                  <a:pt x="0" y="1"/>
                </a:moveTo>
                <a:lnTo>
                  <a:pt x="0" y="6262"/>
                </a:lnTo>
                <a:lnTo>
                  <a:pt x="14317" y="6262"/>
                </a:lnTo>
                <a:cubicBezTo>
                  <a:pt x="16049" y="6262"/>
                  <a:pt x="17448" y="4864"/>
                  <a:pt x="17448" y="3132"/>
                </a:cubicBezTo>
                <a:cubicBezTo>
                  <a:pt x="17448" y="1399"/>
                  <a:pt x="16049" y="1"/>
                  <a:pt x="14317" y="1"/>
                </a:cubicBezTo>
                <a:close/>
              </a:path>
            </a:pathLst>
          </a:custGeom>
          <a:solidFill>
            <a:srgbClr val="E5E5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5400000" flipH="1">
            <a:off x="2802667" y="2256948"/>
            <a:ext cx="305337" cy="516799"/>
          </a:xfrm>
          <a:custGeom>
            <a:avLst/>
            <a:gdLst/>
            <a:ahLst/>
            <a:cxnLst/>
            <a:rect l="l" t="t" r="r" b="b"/>
            <a:pathLst>
              <a:path w="6232" h="10548" extrusionOk="0">
                <a:moveTo>
                  <a:pt x="3648" y="0"/>
                </a:moveTo>
                <a:lnTo>
                  <a:pt x="3648" y="0"/>
                </a:lnTo>
                <a:cubicBezTo>
                  <a:pt x="0" y="6566"/>
                  <a:pt x="5137" y="10548"/>
                  <a:pt x="5137" y="10548"/>
                </a:cubicBezTo>
                <a:cubicBezTo>
                  <a:pt x="2858" y="5806"/>
                  <a:pt x="6231" y="1216"/>
                  <a:pt x="6231" y="1216"/>
                </a:cubicBez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2039152" y="3071663"/>
            <a:ext cx="480402" cy="343135"/>
          </a:xfrm>
          <a:custGeom>
            <a:avLst/>
            <a:gdLst/>
            <a:ahLst/>
            <a:cxnLst/>
            <a:rect l="l" t="t" r="r" b="b"/>
            <a:pathLst>
              <a:path w="7661" h="5472" extrusionOk="0">
                <a:moveTo>
                  <a:pt x="7509" y="1"/>
                </a:moveTo>
                <a:lnTo>
                  <a:pt x="7569" y="1612"/>
                </a:lnTo>
                <a:cubicBezTo>
                  <a:pt x="7661" y="3709"/>
                  <a:pt x="5989" y="5472"/>
                  <a:pt x="3892" y="5472"/>
                </a:cubicBezTo>
                <a:lnTo>
                  <a:pt x="1" y="5472"/>
                </a:lnTo>
                <a:lnTo>
                  <a:pt x="1" y="36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2340319" y="3079313"/>
            <a:ext cx="87728" cy="162036"/>
          </a:xfrm>
          <a:custGeom>
            <a:avLst/>
            <a:gdLst/>
            <a:ahLst/>
            <a:cxnLst/>
            <a:rect l="l" t="t" r="r" b="b"/>
            <a:pathLst>
              <a:path w="1399" h="2584" fill="none" extrusionOk="0">
                <a:moveTo>
                  <a:pt x="0" y="0"/>
                </a:moveTo>
                <a:cubicBezTo>
                  <a:pt x="31" y="395"/>
                  <a:pt x="61" y="790"/>
                  <a:pt x="31" y="1216"/>
                </a:cubicBezTo>
                <a:cubicBezTo>
                  <a:pt x="31" y="1976"/>
                  <a:pt x="639" y="2584"/>
                  <a:pt x="1399" y="2584"/>
                </a:cubicBezTo>
                <a:lnTo>
                  <a:pt x="1399" y="2584"/>
                </a:lnTo>
              </a:path>
            </a:pathLst>
          </a:custGeom>
          <a:noFill/>
          <a:ln w="2275" cap="rnd" cmpd="sng">
            <a:solidFill>
              <a:srgbClr val="311D4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1385462" y="3816908"/>
            <a:ext cx="428919" cy="331723"/>
          </a:xfrm>
          <a:custGeom>
            <a:avLst/>
            <a:gdLst/>
            <a:ahLst/>
            <a:cxnLst/>
            <a:rect l="l" t="t" r="r" b="b"/>
            <a:pathLst>
              <a:path w="6840" h="5290" extrusionOk="0">
                <a:moveTo>
                  <a:pt x="6839" y="0"/>
                </a:moveTo>
                <a:lnTo>
                  <a:pt x="6839" y="365"/>
                </a:lnTo>
                <a:cubicBezTo>
                  <a:pt x="6839" y="1186"/>
                  <a:pt x="6474" y="1976"/>
                  <a:pt x="5867" y="2523"/>
                </a:cubicBezTo>
                <a:cubicBezTo>
                  <a:pt x="4712" y="3617"/>
                  <a:pt x="2705" y="5289"/>
                  <a:pt x="1611" y="5289"/>
                </a:cubicBezTo>
                <a:cubicBezTo>
                  <a:pt x="0" y="5289"/>
                  <a:pt x="2158" y="31"/>
                  <a:pt x="2158" y="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1469298" y="3818789"/>
            <a:ext cx="238351" cy="152567"/>
          </a:xfrm>
          <a:custGeom>
            <a:avLst/>
            <a:gdLst/>
            <a:ahLst/>
            <a:cxnLst/>
            <a:rect l="l" t="t" r="r" b="b"/>
            <a:pathLst>
              <a:path w="3801" h="2433" extrusionOk="0">
                <a:moveTo>
                  <a:pt x="821" y="31"/>
                </a:moveTo>
                <a:cubicBezTo>
                  <a:pt x="487" y="821"/>
                  <a:pt x="213" y="1612"/>
                  <a:pt x="1" y="2432"/>
                </a:cubicBezTo>
                <a:lnTo>
                  <a:pt x="1946" y="2432"/>
                </a:lnTo>
                <a:cubicBezTo>
                  <a:pt x="2979" y="2432"/>
                  <a:pt x="3800" y="1612"/>
                  <a:pt x="3800" y="609"/>
                </a:cubicBezTo>
                <a:lnTo>
                  <a:pt x="3800" y="1"/>
                </a:ln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1484535" y="3130731"/>
            <a:ext cx="625256" cy="709096"/>
          </a:xfrm>
          <a:custGeom>
            <a:avLst/>
            <a:gdLst/>
            <a:ahLst/>
            <a:cxnLst/>
            <a:rect l="l" t="t" r="r" b="b"/>
            <a:pathLst>
              <a:path w="9971" h="11308" extrusionOk="0">
                <a:moveTo>
                  <a:pt x="9971" y="1"/>
                </a:moveTo>
                <a:lnTo>
                  <a:pt x="5958" y="1"/>
                </a:lnTo>
                <a:cubicBezTo>
                  <a:pt x="5107" y="1"/>
                  <a:pt x="4287" y="153"/>
                  <a:pt x="3527" y="518"/>
                </a:cubicBezTo>
                <a:lnTo>
                  <a:pt x="3527" y="518"/>
                </a:lnTo>
                <a:cubicBezTo>
                  <a:pt x="1369" y="1460"/>
                  <a:pt x="1" y="3618"/>
                  <a:pt x="1" y="5958"/>
                </a:cubicBezTo>
                <a:lnTo>
                  <a:pt x="1" y="11308"/>
                </a:lnTo>
                <a:lnTo>
                  <a:pt x="6080" y="11308"/>
                </a:lnTo>
                <a:lnTo>
                  <a:pt x="6080" y="4195"/>
                </a:lnTo>
                <a:lnTo>
                  <a:pt x="5624" y="3192"/>
                </a:lnTo>
                <a:lnTo>
                  <a:pt x="9971" y="319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1675155" y="3816908"/>
            <a:ext cx="426975" cy="331723"/>
          </a:xfrm>
          <a:custGeom>
            <a:avLst/>
            <a:gdLst/>
            <a:ahLst/>
            <a:cxnLst/>
            <a:rect l="l" t="t" r="r" b="b"/>
            <a:pathLst>
              <a:path w="6809" h="5290" extrusionOk="0">
                <a:moveTo>
                  <a:pt x="6809" y="0"/>
                </a:moveTo>
                <a:lnTo>
                  <a:pt x="6809" y="365"/>
                </a:lnTo>
                <a:cubicBezTo>
                  <a:pt x="6809" y="1186"/>
                  <a:pt x="6475" y="1976"/>
                  <a:pt x="5867" y="2523"/>
                </a:cubicBezTo>
                <a:cubicBezTo>
                  <a:pt x="4681" y="3617"/>
                  <a:pt x="2675" y="5289"/>
                  <a:pt x="1581" y="5289"/>
                </a:cubicBezTo>
                <a:cubicBezTo>
                  <a:pt x="0" y="5289"/>
                  <a:pt x="2128" y="31"/>
                  <a:pt x="2128" y="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1758990" y="3818789"/>
            <a:ext cx="236407" cy="152567"/>
          </a:xfrm>
          <a:custGeom>
            <a:avLst/>
            <a:gdLst/>
            <a:ahLst/>
            <a:cxnLst/>
            <a:rect l="l" t="t" r="r" b="b"/>
            <a:pathLst>
              <a:path w="3770" h="2433" extrusionOk="0">
                <a:moveTo>
                  <a:pt x="791" y="31"/>
                </a:moveTo>
                <a:cubicBezTo>
                  <a:pt x="487" y="821"/>
                  <a:pt x="214" y="1612"/>
                  <a:pt x="1" y="2432"/>
                </a:cubicBezTo>
                <a:lnTo>
                  <a:pt x="1946" y="2432"/>
                </a:lnTo>
                <a:cubicBezTo>
                  <a:pt x="2949" y="2432"/>
                  <a:pt x="3770" y="1612"/>
                  <a:pt x="3770" y="609"/>
                </a:cubicBezTo>
                <a:lnTo>
                  <a:pt x="3770" y="1"/>
                </a:ln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1753284" y="3132675"/>
            <a:ext cx="383206" cy="707152"/>
          </a:xfrm>
          <a:custGeom>
            <a:avLst/>
            <a:gdLst/>
            <a:ahLst/>
            <a:cxnLst/>
            <a:rect l="l" t="t" r="r" b="b"/>
            <a:pathLst>
              <a:path w="6111" h="11277" extrusionOk="0">
                <a:moveTo>
                  <a:pt x="6080" y="4164"/>
                </a:moveTo>
                <a:lnTo>
                  <a:pt x="6080" y="11277"/>
                </a:lnTo>
                <a:lnTo>
                  <a:pt x="1" y="11277"/>
                </a:lnTo>
                <a:lnTo>
                  <a:pt x="1" y="6110"/>
                </a:lnTo>
                <a:cubicBezTo>
                  <a:pt x="1" y="3617"/>
                  <a:pt x="1399" y="1307"/>
                  <a:pt x="3618" y="152"/>
                </a:cubicBezTo>
                <a:lnTo>
                  <a:pt x="3891" y="0"/>
                </a:lnTo>
                <a:lnTo>
                  <a:pt x="61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2052508" y="3119319"/>
            <a:ext cx="398443" cy="720509"/>
          </a:xfrm>
          <a:custGeom>
            <a:avLst/>
            <a:gdLst/>
            <a:ahLst/>
            <a:cxnLst/>
            <a:rect l="l" t="t" r="r" b="b"/>
            <a:pathLst>
              <a:path w="6354" h="11490" fill="none" extrusionOk="0">
                <a:moveTo>
                  <a:pt x="6353" y="0"/>
                </a:moveTo>
                <a:lnTo>
                  <a:pt x="6353" y="487"/>
                </a:lnTo>
                <a:cubicBezTo>
                  <a:pt x="6353" y="2159"/>
                  <a:pt x="4986" y="3557"/>
                  <a:pt x="3283" y="3557"/>
                </a:cubicBezTo>
                <a:lnTo>
                  <a:pt x="1490" y="3557"/>
                </a:lnTo>
                <a:cubicBezTo>
                  <a:pt x="669" y="3526"/>
                  <a:pt x="1" y="4195"/>
                  <a:pt x="1" y="5046"/>
                </a:cubicBezTo>
                <a:lnTo>
                  <a:pt x="1" y="11490"/>
                </a:lnTo>
              </a:path>
            </a:pathLst>
          </a:custGeom>
          <a:noFill/>
          <a:ln w="2275" cap="rnd" cmpd="sng">
            <a:solidFill>
              <a:srgbClr val="311D4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753284" y="3132675"/>
            <a:ext cx="244058" cy="707152"/>
          </a:xfrm>
          <a:custGeom>
            <a:avLst/>
            <a:gdLst/>
            <a:ahLst/>
            <a:cxnLst/>
            <a:rect l="l" t="t" r="r" b="b"/>
            <a:pathLst>
              <a:path w="3892" h="11277" fill="none" extrusionOk="0">
                <a:moveTo>
                  <a:pt x="1" y="11277"/>
                </a:moveTo>
                <a:lnTo>
                  <a:pt x="1" y="6110"/>
                </a:lnTo>
                <a:cubicBezTo>
                  <a:pt x="31" y="3617"/>
                  <a:pt x="1399" y="1307"/>
                  <a:pt x="3618" y="152"/>
                </a:cubicBezTo>
                <a:lnTo>
                  <a:pt x="3891" y="0"/>
                </a:lnTo>
              </a:path>
            </a:pathLst>
          </a:custGeom>
          <a:noFill/>
          <a:ln w="2275" cap="rnd" cmpd="sng">
            <a:solidFill>
              <a:srgbClr val="311D4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1860006" y="2734313"/>
            <a:ext cx="684327" cy="396500"/>
          </a:xfrm>
          <a:custGeom>
            <a:avLst/>
            <a:gdLst/>
            <a:ahLst/>
            <a:cxnLst/>
            <a:rect l="l" t="t" r="r" b="b"/>
            <a:pathLst>
              <a:path w="10913" h="6323" extrusionOk="0">
                <a:moveTo>
                  <a:pt x="10366" y="1"/>
                </a:moveTo>
                <a:lnTo>
                  <a:pt x="10913" y="6323"/>
                </a:lnTo>
                <a:lnTo>
                  <a:pt x="1" y="6323"/>
                </a:lnTo>
                <a:lnTo>
                  <a:pt x="457" y="17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2191648" y="2427436"/>
            <a:ext cx="451808" cy="564242"/>
          </a:xfrm>
          <a:custGeom>
            <a:avLst/>
            <a:gdLst/>
            <a:ahLst/>
            <a:cxnLst/>
            <a:rect l="l" t="t" r="r" b="b"/>
            <a:pathLst>
              <a:path w="7205" h="8998" extrusionOk="0">
                <a:moveTo>
                  <a:pt x="1" y="1"/>
                </a:moveTo>
                <a:lnTo>
                  <a:pt x="791" y="6779"/>
                </a:lnTo>
                <a:lnTo>
                  <a:pt x="4499" y="8998"/>
                </a:lnTo>
                <a:cubicBezTo>
                  <a:pt x="4864" y="8329"/>
                  <a:pt x="5168" y="7661"/>
                  <a:pt x="5411" y="6961"/>
                </a:cubicBezTo>
                <a:cubicBezTo>
                  <a:pt x="7204" y="1703"/>
                  <a:pt x="4864" y="1"/>
                  <a:pt x="3223" y="1"/>
                </a:cubicBez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1688511" y="2427436"/>
            <a:ext cx="905434" cy="425157"/>
          </a:xfrm>
          <a:custGeom>
            <a:avLst/>
            <a:gdLst/>
            <a:ahLst/>
            <a:cxnLst/>
            <a:rect l="l" t="t" r="r" b="b"/>
            <a:pathLst>
              <a:path w="14439" h="6780" extrusionOk="0">
                <a:moveTo>
                  <a:pt x="8815" y="6779"/>
                </a:moveTo>
                <a:lnTo>
                  <a:pt x="9605" y="5047"/>
                </a:lnTo>
                <a:cubicBezTo>
                  <a:pt x="11003" y="5442"/>
                  <a:pt x="12341" y="5958"/>
                  <a:pt x="13648" y="6627"/>
                </a:cubicBezTo>
                <a:cubicBezTo>
                  <a:pt x="13648" y="6627"/>
                  <a:pt x="14438" y="4287"/>
                  <a:pt x="14073" y="2311"/>
                </a:cubicBezTo>
                <a:cubicBezTo>
                  <a:pt x="13739" y="335"/>
                  <a:pt x="12037" y="31"/>
                  <a:pt x="11247" y="31"/>
                </a:cubicBezTo>
                <a:lnTo>
                  <a:pt x="5167" y="31"/>
                </a:lnTo>
                <a:cubicBezTo>
                  <a:pt x="3708" y="1"/>
                  <a:pt x="2371" y="761"/>
                  <a:pt x="1641" y="2007"/>
                </a:cubicBezTo>
                <a:lnTo>
                  <a:pt x="0" y="4773"/>
                </a:lnTo>
                <a:lnTo>
                  <a:pt x="0" y="67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2102044" y="2362663"/>
            <a:ext cx="188812" cy="137267"/>
          </a:xfrm>
          <a:custGeom>
            <a:avLst/>
            <a:gdLst/>
            <a:ahLst/>
            <a:cxnLst/>
            <a:rect l="l" t="t" r="r" b="b"/>
            <a:pathLst>
              <a:path w="3011" h="2189" extrusionOk="0">
                <a:moveTo>
                  <a:pt x="1" y="0"/>
                </a:moveTo>
                <a:lnTo>
                  <a:pt x="1" y="669"/>
                </a:lnTo>
                <a:cubicBezTo>
                  <a:pt x="1" y="1490"/>
                  <a:pt x="670" y="2189"/>
                  <a:pt x="1490" y="2189"/>
                </a:cubicBezTo>
                <a:cubicBezTo>
                  <a:pt x="2341" y="2189"/>
                  <a:pt x="3010" y="1490"/>
                  <a:pt x="3010" y="669"/>
                </a:cubicBezTo>
                <a:lnTo>
                  <a:pt x="3010" y="0"/>
                </a:lnTo>
                <a:close/>
              </a:path>
            </a:pathLst>
          </a:custGeom>
          <a:solidFill>
            <a:srgbClr val="D839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2344144" y="1596475"/>
            <a:ext cx="345017" cy="297171"/>
          </a:xfrm>
          <a:custGeom>
            <a:avLst/>
            <a:gdLst/>
            <a:ahLst/>
            <a:cxnLst/>
            <a:rect l="l" t="t" r="r" b="b"/>
            <a:pathLst>
              <a:path w="5502" h="4739" extrusionOk="0">
                <a:moveTo>
                  <a:pt x="3161" y="0"/>
                </a:moveTo>
                <a:cubicBezTo>
                  <a:pt x="1034" y="0"/>
                  <a:pt x="0" y="2554"/>
                  <a:pt x="1490" y="4043"/>
                </a:cubicBezTo>
                <a:cubicBezTo>
                  <a:pt x="1970" y="4524"/>
                  <a:pt x="2558" y="4738"/>
                  <a:pt x="3135" y="4738"/>
                </a:cubicBezTo>
                <a:cubicBezTo>
                  <a:pt x="4344" y="4738"/>
                  <a:pt x="5502" y="3792"/>
                  <a:pt x="5502" y="2371"/>
                </a:cubicBezTo>
                <a:cubicBezTo>
                  <a:pt x="5502" y="1064"/>
                  <a:pt x="4468" y="0"/>
                  <a:pt x="31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2347969" y="1683196"/>
            <a:ext cx="240170" cy="250705"/>
          </a:xfrm>
          <a:custGeom>
            <a:avLst/>
            <a:gdLst/>
            <a:ahLst/>
            <a:cxnLst/>
            <a:rect l="l" t="t" r="r" b="b"/>
            <a:pathLst>
              <a:path w="3830" h="3998" extrusionOk="0">
                <a:moveTo>
                  <a:pt x="542" y="0"/>
                </a:moveTo>
                <a:cubicBezTo>
                  <a:pt x="338" y="0"/>
                  <a:pt x="142" y="118"/>
                  <a:pt x="91" y="320"/>
                </a:cubicBezTo>
                <a:cubicBezTo>
                  <a:pt x="0" y="563"/>
                  <a:pt x="152" y="806"/>
                  <a:pt x="395" y="897"/>
                </a:cubicBezTo>
                <a:cubicBezTo>
                  <a:pt x="1611" y="1353"/>
                  <a:pt x="2553" y="2386"/>
                  <a:pt x="2888" y="3663"/>
                </a:cubicBezTo>
                <a:cubicBezTo>
                  <a:pt x="2918" y="3845"/>
                  <a:pt x="3100" y="3997"/>
                  <a:pt x="3313" y="3997"/>
                </a:cubicBezTo>
                <a:lnTo>
                  <a:pt x="3435" y="3997"/>
                </a:lnTo>
                <a:cubicBezTo>
                  <a:pt x="3678" y="3906"/>
                  <a:pt x="3830" y="3663"/>
                  <a:pt x="3769" y="3420"/>
                </a:cubicBezTo>
                <a:cubicBezTo>
                  <a:pt x="3344" y="1839"/>
                  <a:pt x="2188" y="593"/>
                  <a:pt x="669" y="16"/>
                </a:cubicBezTo>
                <a:cubicBezTo>
                  <a:pt x="627" y="5"/>
                  <a:pt x="584" y="0"/>
                  <a:pt x="5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1667505" y="1596475"/>
            <a:ext cx="345079" cy="297171"/>
          </a:xfrm>
          <a:custGeom>
            <a:avLst/>
            <a:gdLst/>
            <a:ahLst/>
            <a:cxnLst/>
            <a:rect l="l" t="t" r="r" b="b"/>
            <a:pathLst>
              <a:path w="5503" h="4739" extrusionOk="0">
                <a:moveTo>
                  <a:pt x="3162" y="0"/>
                </a:moveTo>
                <a:cubicBezTo>
                  <a:pt x="1034" y="0"/>
                  <a:pt x="1" y="2554"/>
                  <a:pt x="1490" y="4043"/>
                </a:cubicBezTo>
                <a:cubicBezTo>
                  <a:pt x="1971" y="4524"/>
                  <a:pt x="2559" y="4738"/>
                  <a:pt x="3135" y="4738"/>
                </a:cubicBezTo>
                <a:cubicBezTo>
                  <a:pt x="4345" y="4738"/>
                  <a:pt x="5502" y="3792"/>
                  <a:pt x="5502" y="2371"/>
                </a:cubicBezTo>
                <a:cubicBezTo>
                  <a:pt x="5502" y="1064"/>
                  <a:pt x="4439" y="0"/>
                  <a:pt x="3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1774227" y="1677301"/>
            <a:ext cx="262180" cy="235655"/>
          </a:xfrm>
          <a:custGeom>
            <a:avLst/>
            <a:gdLst/>
            <a:ahLst/>
            <a:cxnLst/>
            <a:rect l="l" t="t" r="r" b="b"/>
            <a:pathLst>
              <a:path w="4181" h="3758" extrusionOk="0">
                <a:moveTo>
                  <a:pt x="3571" y="1"/>
                </a:moveTo>
                <a:cubicBezTo>
                  <a:pt x="3529" y="1"/>
                  <a:pt x="3484" y="6"/>
                  <a:pt x="3436" y="18"/>
                </a:cubicBezTo>
                <a:cubicBezTo>
                  <a:pt x="1885" y="444"/>
                  <a:pt x="609" y="1599"/>
                  <a:pt x="62" y="3149"/>
                </a:cubicBezTo>
                <a:cubicBezTo>
                  <a:pt x="1" y="3392"/>
                  <a:pt x="122" y="3635"/>
                  <a:pt x="366" y="3727"/>
                </a:cubicBezTo>
                <a:cubicBezTo>
                  <a:pt x="396" y="3757"/>
                  <a:pt x="426" y="3757"/>
                  <a:pt x="487" y="3757"/>
                </a:cubicBezTo>
                <a:cubicBezTo>
                  <a:pt x="700" y="3757"/>
                  <a:pt x="882" y="3635"/>
                  <a:pt x="943" y="3453"/>
                </a:cubicBezTo>
                <a:cubicBezTo>
                  <a:pt x="1369" y="2207"/>
                  <a:pt x="2402" y="1265"/>
                  <a:pt x="3648" y="900"/>
                </a:cubicBezTo>
                <a:cubicBezTo>
                  <a:pt x="4180" y="760"/>
                  <a:pt x="4068" y="1"/>
                  <a:pt x="3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781877" y="1668899"/>
            <a:ext cx="789174" cy="695740"/>
          </a:xfrm>
          <a:custGeom>
            <a:avLst/>
            <a:gdLst/>
            <a:ahLst/>
            <a:cxnLst/>
            <a:rect l="l" t="t" r="r" b="b"/>
            <a:pathLst>
              <a:path w="12585" h="11095" extrusionOk="0">
                <a:moveTo>
                  <a:pt x="6292" y="0"/>
                </a:moveTo>
                <a:cubicBezTo>
                  <a:pt x="2827" y="0"/>
                  <a:pt x="0" y="2067"/>
                  <a:pt x="0" y="5259"/>
                </a:cubicBezTo>
                <a:cubicBezTo>
                  <a:pt x="0" y="8481"/>
                  <a:pt x="2827" y="11095"/>
                  <a:pt x="6292" y="11095"/>
                </a:cubicBezTo>
                <a:cubicBezTo>
                  <a:pt x="9758" y="11095"/>
                  <a:pt x="12584" y="8481"/>
                  <a:pt x="12584" y="5289"/>
                </a:cubicBezTo>
                <a:cubicBezTo>
                  <a:pt x="12584" y="2067"/>
                  <a:pt x="9758" y="0"/>
                  <a:pt x="62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1747578" y="2071024"/>
            <a:ext cx="280240" cy="238665"/>
          </a:xfrm>
          <a:custGeom>
            <a:avLst/>
            <a:gdLst/>
            <a:ahLst/>
            <a:cxnLst/>
            <a:rect l="l" t="t" r="r" b="b"/>
            <a:pathLst>
              <a:path w="4469" h="3806" extrusionOk="0">
                <a:moveTo>
                  <a:pt x="2554" y="1"/>
                </a:moveTo>
                <a:cubicBezTo>
                  <a:pt x="851" y="1"/>
                  <a:pt x="0" y="2037"/>
                  <a:pt x="1216" y="3253"/>
                </a:cubicBezTo>
                <a:cubicBezTo>
                  <a:pt x="1598" y="3635"/>
                  <a:pt x="2071" y="3805"/>
                  <a:pt x="2537" y="3805"/>
                </a:cubicBezTo>
                <a:cubicBezTo>
                  <a:pt x="3518" y="3805"/>
                  <a:pt x="4469" y="3049"/>
                  <a:pt x="4469" y="1916"/>
                </a:cubicBezTo>
                <a:cubicBezTo>
                  <a:pt x="4469" y="852"/>
                  <a:pt x="3617" y="1"/>
                  <a:pt x="2554" y="1"/>
                </a:cubicBezTo>
                <a:close/>
              </a:path>
            </a:pathLst>
          </a:custGeom>
          <a:solidFill>
            <a:srgbClr val="D839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1789527" y="1771797"/>
            <a:ext cx="705271" cy="663383"/>
          </a:xfrm>
          <a:custGeom>
            <a:avLst/>
            <a:gdLst/>
            <a:ahLst/>
            <a:cxnLst/>
            <a:rect l="l" t="t" r="r" b="b"/>
            <a:pathLst>
              <a:path w="11247" h="10579" extrusionOk="0">
                <a:moveTo>
                  <a:pt x="5545" y="0"/>
                </a:moveTo>
                <a:cubicBezTo>
                  <a:pt x="5136" y="0"/>
                  <a:pt x="2243" y="105"/>
                  <a:pt x="1368" y="3040"/>
                </a:cubicBezTo>
                <a:cubicBezTo>
                  <a:pt x="426" y="6201"/>
                  <a:pt x="0" y="10578"/>
                  <a:pt x="4894" y="10578"/>
                </a:cubicBezTo>
                <a:cubicBezTo>
                  <a:pt x="9787" y="10578"/>
                  <a:pt x="10669" y="6779"/>
                  <a:pt x="10973" y="4803"/>
                </a:cubicBezTo>
                <a:cubicBezTo>
                  <a:pt x="11246" y="2858"/>
                  <a:pt x="10031" y="1"/>
                  <a:pt x="5593" y="1"/>
                </a:cubicBezTo>
                <a:cubicBezTo>
                  <a:pt x="5593" y="1"/>
                  <a:pt x="5576" y="0"/>
                  <a:pt x="5545" y="0"/>
                </a:cubicBez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2245009" y="1739442"/>
            <a:ext cx="291715" cy="358373"/>
          </a:xfrm>
          <a:custGeom>
            <a:avLst/>
            <a:gdLst/>
            <a:ahLst/>
            <a:cxnLst/>
            <a:rect l="l" t="t" r="r" b="b"/>
            <a:pathLst>
              <a:path w="4652" h="5715" extrusionOk="0">
                <a:moveTo>
                  <a:pt x="761" y="0"/>
                </a:moveTo>
                <a:cubicBezTo>
                  <a:pt x="761" y="0"/>
                  <a:pt x="1" y="1277"/>
                  <a:pt x="1156" y="2249"/>
                </a:cubicBezTo>
                <a:cubicBezTo>
                  <a:pt x="2280" y="3192"/>
                  <a:pt x="2615" y="4073"/>
                  <a:pt x="2615" y="5714"/>
                </a:cubicBezTo>
                <a:lnTo>
                  <a:pt x="4195" y="5714"/>
                </a:lnTo>
                <a:cubicBezTo>
                  <a:pt x="4195" y="5714"/>
                  <a:pt x="4651" y="1368"/>
                  <a:pt x="7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2321257" y="2071024"/>
            <a:ext cx="266883" cy="265002"/>
          </a:xfrm>
          <a:custGeom>
            <a:avLst/>
            <a:gdLst/>
            <a:ahLst/>
            <a:cxnLst/>
            <a:rect l="l" t="t" r="r" b="b"/>
            <a:pathLst>
              <a:path w="4256" h="4226" extrusionOk="0">
                <a:moveTo>
                  <a:pt x="2128" y="1"/>
                </a:moveTo>
                <a:cubicBezTo>
                  <a:pt x="973" y="1"/>
                  <a:pt x="0" y="943"/>
                  <a:pt x="0" y="2129"/>
                </a:cubicBezTo>
                <a:cubicBezTo>
                  <a:pt x="0" y="3284"/>
                  <a:pt x="973" y="4226"/>
                  <a:pt x="2128" y="4226"/>
                </a:cubicBezTo>
                <a:cubicBezTo>
                  <a:pt x="3314" y="4226"/>
                  <a:pt x="4256" y="3284"/>
                  <a:pt x="4256" y="2129"/>
                </a:cubicBezTo>
                <a:cubicBezTo>
                  <a:pt x="4256" y="943"/>
                  <a:pt x="3314" y="1"/>
                  <a:pt x="2128" y="1"/>
                </a:cubicBez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2311726" y="2044374"/>
            <a:ext cx="22951" cy="22951"/>
          </a:xfrm>
          <a:custGeom>
            <a:avLst/>
            <a:gdLst/>
            <a:ahLst/>
            <a:cxnLst/>
            <a:rect l="l" t="t" r="r" b="b"/>
            <a:pathLst>
              <a:path w="366" h="366" fill="none" extrusionOk="0">
                <a:moveTo>
                  <a:pt x="0" y="365"/>
                </a:moveTo>
                <a:lnTo>
                  <a:pt x="365" y="0"/>
                </a:lnTo>
              </a:path>
            </a:pathLst>
          </a:custGeom>
          <a:noFill/>
          <a:ln w="6075" cap="rnd" cmpd="sng">
            <a:solidFill>
              <a:srgbClr val="5628A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2290783" y="2025312"/>
            <a:ext cx="9594" cy="30539"/>
          </a:xfrm>
          <a:custGeom>
            <a:avLst/>
            <a:gdLst/>
            <a:ahLst/>
            <a:cxnLst/>
            <a:rect l="l" t="t" r="r" b="b"/>
            <a:pathLst>
              <a:path w="153" h="487" fill="none" extrusionOk="0">
                <a:moveTo>
                  <a:pt x="0" y="487"/>
                </a:moveTo>
                <a:lnTo>
                  <a:pt x="152" y="0"/>
                </a:lnTo>
              </a:path>
            </a:pathLst>
          </a:custGeom>
          <a:noFill/>
          <a:ln w="6075" cap="rnd" cmpd="sng">
            <a:solidFill>
              <a:srgbClr val="5628A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2328907" y="2074848"/>
            <a:ext cx="28595" cy="15301"/>
          </a:xfrm>
          <a:custGeom>
            <a:avLst/>
            <a:gdLst/>
            <a:ahLst/>
            <a:cxnLst/>
            <a:rect l="l" t="t" r="r" b="b"/>
            <a:pathLst>
              <a:path w="456" h="244" fill="none" extrusionOk="0">
                <a:moveTo>
                  <a:pt x="0" y="244"/>
                </a:moveTo>
                <a:lnTo>
                  <a:pt x="456" y="1"/>
                </a:lnTo>
              </a:path>
            </a:pathLst>
          </a:custGeom>
          <a:noFill/>
          <a:ln w="6075" cap="rnd" cmpd="sng">
            <a:solidFill>
              <a:srgbClr val="5628A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2140168" y="2040549"/>
            <a:ext cx="209757" cy="179469"/>
          </a:xfrm>
          <a:custGeom>
            <a:avLst/>
            <a:gdLst/>
            <a:ahLst/>
            <a:cxnLst/>
            <a:rect l="l" t="t" r="r" b="b"/>
            <a:pathLst>
              <a:path w="3345" h="2862" extrusionOk="0">
                <a:moveTo>
                  <a:pt x="1916" y="1"/>
                </a:moveTo>
                <a:cubicBezTo>
                  <a:pt x="639" y="1"/>
                  <a:pt x="1" y="1551"/>
                  <a:pt x="913" y="2432"/>
                </a:cubicBezTo>
                <a:cubicBezTo>
                  <a:pt x="1199" y="2729"/>
                  <a:pt x="1557" y="2861"/>
                  <a:pt x="1909" y="2861"/>
                </a:cubicBezTo>
                <a:cubicBezTo>
                  <a:pt x="2639" y="2861"/>
                  <a:pt x="3344" y="2291"/>
                  <a:pt x="3344" y="1429"/>
                </a:cubicBezTo>
                <a:cubicBezTo>
                  <a:pt x="3344" y="639"/>
                  <a:pt x="2706" y="1"/>
                  <a:pt x="19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2166880" y="2086323"/>
            <a:ext cx="133504" cy="114002"/>
          </a:xfrm>
          <a:custGeom>
            <a:avLst/>
            <a:gdLst/>
            <a:ahLst/>
            <a:cxnLst/>
            <a:rect l="l" t="t" r="r" b="b"/>
            <a:pathLst>
              <a:path w="2129" h="1818" extrusionOk="0">
                <a:moveTo>
                  <a:pt x="1216" y="0"/>
                </a:moveTo>
                <a:cubicBezTo>
                  <a:pt x="426" y="0"/>
                  <a:pt x="0" y="973"/>
                  <a:pt x="578" y="1550"/>
                </a:cubicBezTo>
                <a:cubicBezTo>
                  <a:pt x="763" y="1735"/>
                  <a:pt x="989" y="1817"/>
                  <a:pt x="1210" y="1817"/>
                </a:cubicBezTo>
                <a:cubicBezTo>
                  <a:pt x="1679" y="1817"/>
                  <a:pt x="2128" y="1449"/>
                  <a:pt x="2128" y="912"/>
                </a:cubicBezTo>
                <a:cubicBezTo>
                  <a:pt x="2128" y="395"/>
                  <a:pt x="1733" y="0"/>
                  <a:pt x="12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1888600" y="2044374"/>
            <a:ext cx="22951" cy="22951"/>
          </a:xfrm>
          <a:custGeom>
            <a:avLst/>
            <a:gdLst/>
            <a:ahLst/>
            <a:cxnLst/>
            <a:rect l="l" t="t" r="r" b="b"/>
            <a:pathLst>
              <a:path w="366" h="366" fill="none" extrusionOk="0">
                <a:moveTo>
                  <a:pt x="365" y="365"/>
                </a:moveTo>
                <a:lnTo>
                  <a:pt x="1" y="0"/>
                </a:lnTo>
              </a:path>
            </a:pathLst>
          </a:custGeom>
          <a:noFill/>
          <a:ln w="6075" cap="rnd" cmpd="sng">
            <a:solidFill>
              <a:srgbClr val="5628A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1922899" y="2025312"/>
            <a:ext cx="9594" cy="30539"/>
          </a:xfrm>
          <a:custGeom>
            <a:avLst/>
            <a:gdLst/>
            <a:ahLst/>
            <a:cxnLst/>
            <a:rect l="l" t="t" r="r" b="b"/>
            <a:pathLst>
              <a:path w="153" h="487" fill="none" extrusionOk="0">
                <a:moveTo>
                  <a:pt x="153" y="487"/>
                </a:moveTo>
                <a:lnTo>
                  <a:pt x="1" y="0"/>
                </a:lnTo>
              </a:path>
            </a:pathLst>
          </a:custGeom>
          <a:noFill/>
          <a:ln w="6075" cap="rnd" cmpd="sng">
            <a:solidFill>
              <a:srgbClr val="5628A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1863831" y="2074848"/>
            <a:ext cx="30539" cy="15301"/>
          </a:xfrm>
          <a:custGeom>
            <a:avLst/>
            <a:gdLst/>
            <a:ahLst/>
            <a:cxnLst/>
            <a:rect l="l" t="t" r="r" b="b"/>
            <a:pathLst>
              <a:path w="487" h="244" fill="none" extrusionOk="0">
                <a:moveTo>
                  <a:pt x="487" y="244"/>
                </a:moveTo>
                <a:lnTo>
                  <a:pt x="0" y="1"/>
                </a:lnTo>
              </a:path>
            </a:pathLst>
          </a:custGeom>
          <a:noFill/>
          <a:ln w="6075" cap="rnd" cmpd="sng">
            <a:solidFill>
              <a:srgbClr val="5628A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873362" y="2040549"/>
            <a:ext cx="209694" cy="179469"/>
          </a:xfrm>
          <a:custGeom>
            <a:avLst/>
            <a:gdLst/>
            <a:ahLst/>
            <a:cxnLst/>
            <a:rect l="l" t="t" r="r" b="b"/>
            <a:pathLst>
              <a:path w="3344" h="2862" extrusionOk="0">
                <a:moveTo>
                  <a:pt x="1429" y="1"/>
                </a:moveTo>
                <a:cubicBezTo>
                  <a:pt x="639" y="1"/>
                  <a:pt x="0" y="639"/>
                  <a:pt x="0" y="1429"/>
                </a:cubicBezTo>
                <a:cubicBezTo>
                  <a:pt x="0" y="2291"/>
                  <a:pt x="706" y="2861"/>
                  <a:pt x="1436" y="2861"/>
                </a:cubicBezTo>
                <a:cubicBezTo>
                  <a:pt x="1788" y="2861"/>
                  <a:pt x="2145" y="2729"/>
                  <a:pt x="2432" y="2432"/>
                </a:cubicBezTo>
                <a:cubicBezTo>
                  <a:pt x="3344" y="1551"/>
                  <a:pt x="2706" y="1"/>
                  <a:pt x="14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1922899" y="2086323"/>
            <a:ext cx="133504" cy="114002"/>
          </a:xfrm>
          <a:custGeom>
            <a:avLst/>
            <a:gdLst/>
            <a:ahLst/>
            <a:cxnLst/>
            <a:rect l="l" t="t" r="r" b="b"/>
            <a:pathLst>
              <a:path w="2129" h="1818" extrusionOk="0">
                <a:moveTo>
                  <a:pt x="913" y="0"/>
                </a:moveTo>
                <a:cubicBezTo>
                  <a:pt x="396" y="0"/>
                  <a:pt x="1" y="395"/>
                  <a:pt x="1" y="912"/>
                </a:cubicBezTo>
                <a:cubicBezTo>
                  <a:pt x="1" y="1449"/>
                  <a:pt x="450" y="1817"/>
                  <a:pt x="919" y="1817"/>
                </a:cubicBezTo>
                <a:cubicBezTo>
                  <a:pt x="1140" y="1817"/>
                  <a:pt x="1366" y="1735"/>
                  <a:pt x="1551" y="1550"/>
                </a:cubicBezTo>
                <a:cubicBezTo>
                  <a:pt x="2128" y="973"/>
                  <a:pt x="1703" y="0"/>
                  <a:pt x="9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2067745" y="2152978"/>
            <a:ext cx="51546" cy="74434"/>
          </a:xfrm>
          <a:custGeom>
            <a:avLst/>
            <a:gdLst/>
            <a:ahLst/>
            <a:cxnLst/>
            <a:rect l="l" t="t" r="r" b="b"/>
            <a:pathLst>
              <a:path w="822" h="1187" fill="none" extrusionOk="0">
                <a:moveTo>
                  <a:pt x="487" y="1"/>
                </a:moveTo>
                <a:cubicBezTo>
                  <a:pt x="335" y="92"/>
                  <a:pt x="214" y="214"/>
                  <a:pt x="122" y="335"/>
                </a:cubicBezTo>
                <a:cubicBezTo>
                  <a:pt x="31" y="457"/>
                  <a:pt x="1" y="639"/>
                  <a:pt x="1" y="791"/>
                </a:cubicBezTo>
                <a:cubicBezTo>
                  <a:pt x="1" y="1034"/>
                  <a:pt x="214" y="1186"/>
                  <a:pt x="457" y="1156"/>
                </a:cubicBezTo>
                <a:cubicBezTo>
                  <a:pt x="578" y="1156"/>
                  <a:pt x="700" y="1126"/>
                  <a:pt x="822" y="1065"/>
                </a:cubicBezTo>
              </a:path>
            </a:pathLst>
          </a:custGeom>
          <a:noFill/>
          <a:ln w="3050" cap="rnd" cmpd="sng">
            <a:solidFill>
              <a:srgbClr val="D8393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2229772" y="1927806"/>
            <a:ext cx="131560" cy="54054"/>
          </a:xfrm>
          <a:custGeom>
            <a:avLst/>
            <a:gdLst/>
            <a:ahLst/>
            <a:cxnLst/>
            <a:rect l="l" t="t" r="r" b="b"/>
            <a:pathLst>
              <a:path w="2098" h="862" extrusionOk="0">
                <a:moveTo>
                  <a:pt x="716" y="0"/>
                </a:moveTo>
                <a:cubicBezTo>
                  <a:pt x="355" y="0"/>
                  <a:pt x="84" y="91"/>
                  <a:pt x="61" y="248"/>
                </a:cubicBezTo>
                <a:cubicBezTo>
                  <a:pt x="0" y="492"/>
                  <a:pt x="426" y="735"/>
                  <a:pt x="973" y="826"/>
                </a:cubicBezTo>
                <a:cubicBezTo>
                  <a:pt x="1116" y="850"/>
                  <a:pt x="1255" y="861"/>
                  <a:pt x="1383" y="861"/>
                </a:cubicBezTo>
                <a:cubicBezTo>
                  <a:pt x="1743" y="861"/>
                  <a:pt x="2015" y="770"/>
                  <a:pt x="2037" y="613"/>
                </a:cubicBezTo>
                <a:cubicBezTo>
                  <a:pt x="2098" y="400"/>
                  <a:pt x="1672" y="127"/>
                  <a:pt x="1125" y="36"/>
                </a:cubicBezTo>
                <a:cubicBezTo>
                  <a:pt x="982" y="12"/>
                  <a:pt x="843" y="0"/>
                  <a:pt x="716" y="0"/>
                </a:cubicBezTo>
                <a:close/>
              </a:path>
            </a:pathLst>
          </a:custGeom>
          <a:solidFill>
            <a:srgbClr val="311D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892424" y="1927806"/>
            <a:ext cx="129679" cy="54054"/>
          </a:xfrm>
          <a:custGeom>
            <a:avLst/>
            <a:gdLst/>
            <a:ahLst/>
            <a:cxnLst/>
            <a:rect l="l" t="t" r="r" b="b"/>
            <a:pathLst>
              <a:path w="2068" h="862" extrusionOk="0">
                <a:moveTo>
                  <a:pt x="1378" y="0"/>
                </a:moveTo>
                <a:cubicBezTo>
                  <a:pt x="1253" y="0"/>
                  <a:pt x="1116" y="12"/>
                  <a:pt x="973" y="36"/>
                </a:cubicBezTo>
                <a:cubicBezTo>
                  <a:pt x="396" y="127"/>
                  <a:pt x="0" y="400"/>
                  <a:pt x="31" y="613"/>
                </a:cubicBezTo>
                <a:cubicBezTo>
                  <a:pt x="53" y="770"/>
                  <a:pt x="324" y="861"/>
                  <a:pt x="685" y="861"/>
                </a:cubicBezTo>
                <a:cubicBezTo>
                  <a:pt x="813" y="861"/>
                  <a:pt x="952" y="850"/>
                  <a:pt x="1095" y="826"/>
                </a:cubicBezTo>
                <a:cubicBezTo>
                  <a:pt x="1642" y="735"/>
                  <a:pt x="2067" y="492"/>
                  <a:pt x="2037" y="248"/>
                </a:cubicBezTo>
                <a:cubicBezTo>
                  <a:pt x="1992" y="91"/>
                  <a:pt x="1732" y="0"/>
                  <a:pt x="1378" y="0"/>
                </a:cubicBezTo>
                <a:close/>
              </a:path>
            </a:pathLst>
          </a:custGeom>
          <a:solidFill>
            <a:srgbClr val="311D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2054452" y="2246408"/>
            <a:ext cx="116322" cy="53427"/>
          </a:xfrm>
          <a:custGeom>
            <a:avLst/>
            <a:gdLst/>
            <a:ahLst/>
            <a:cxnLst/>
            <a:rect l="l" t="t" r="r" b="b"/>
            <a:pathLst>
              <a:path w="1855" h="852" extrusionOk="0">
                <a:moveTo>
                  <a:pt x="1854" y="0"/>
                </a:moveTo>
                <a:lnTo>
                  <a:pt x="0" y="243"/>
                </a:lnTo>
                <a:cubicBezTo>
                  <a:pt x="182" y="578"/>
                  <a:pt x="517" y="791"/>
                  <a:pt x="912" y="851"/>
                </a:cubicBezTo>
                <a:cubicBezTo>
                  <a:pt x="1489" y="851"/>
                  <a:pt x="1854" y="0"/>
                  <a:pt x="1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2439392" y="2147272"/>
            <a:ext cx="91553" cy="141092"/>
          </a:xfrm>
          <a:custGeom>
            <a:avLst/>
            <a:gdLst/>
            <a:ahLst/>
            <a:cxnLst/>
            <a:rect l="l" t="t" r="r" b="b"/>
            <a:pathLst>
              <a:path w="1460" h="2250" fill="none" extrusionOk="0">
                <a:moveTo>
                  <a:pt x="1460" y="31"/>
                </a:moveTo>
                <a:cubicBezTo>
                  <a:pt x="822" y="1"/>
                  <a:pt x="275" y="426"/>
                  <a:pt x="92" y="1004"/>
                </a:cubicBezTo>
                <a:cubicBezTo>
                  <a:pt x="1" y="1429"/>
                  <a:pt x="62" y="1885"/>
                  <a:pt x="335" y="2250"/>
                </a:cubicBezTo>
              </a:path>
            </a:pathLst>
          </a:custGeom>
          <a:noFill/>
          <a:ln w="3050" cap="rnd" cmpd="sng">
            <a:solidFill>
              <a:srgbClr val="D8393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2471810" y="2160628"/>
            <a:ext cx="72490" cy="91553"/>
          </a:xfrm>
          <a:custGeom>
            <a:avLst/>
            <a:gdLst/>
            <a:ahLst/>
            <a:cxnLst/>
            <a:rect l="l" t="t" r="r" b="b"/>
            <a:pathLst>
              <a:path w="1156" h="1460" fill="none" extrusionOk="0">
                <a:moveTo>
                  <a:pt x="1" y="152"/>
                </a:moveTo>
                <a:cubicBezTo>
                  <a:pt x="791" y="0"/>
                  <a:pt x="1156" y="1125"/>
                  <a:pt x="426" y="1459"/>
                </a:cubicBezTo>
              </a:path>
            </a:pathLst>
          </a:custGeom>
          <a:noFill/>
          <a:ln w="3050" cap="rnd" cmpd="sng">
            <a:solidFill>
              <a:srgbClr val="D8393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1879069" y="1720003"/>
            <a:ext cx="419388" cy="196525"/>
          </a:xfrm>
          <a:custGeom>
            <a:avLst/>
            <a:gdLst/>
            <a:ahLst/>
            <a:cxnLst/>
            <a:rect l="l" t="t" r="r" b="b"/>
            <a:pathLst>
              <a:path w="6688" h="3134" extrusionOk="0">
                <a:moveTo>
                  <a:pt x="4596" y="0"/>
                </a:moveTo>
                <a:cubicBezTo>
                  <a:pt x="1189" y="0"/>
                  <a:pt x="1" y="3015"/>
                  <a:pt x="1" y="3015"/>
                </a:cubicBezTo>
                <a:cubicBezTo>
                  <a:pt x="663" y="3096"/>
                  <a:pt x="1322" y="3134"/>
                  <a:pt x="1948" y="3134"/>
                </a:cubicBezTo>
                <a:cubicBezTo>
                  <a:pt x="3677" y="3134"/>
                  <a:pt x="5159" y="2846"/>
                  <a:pt x="5806" y="2377"/>
                </a:cubicBezTo>
                <a:cubicBezTo>
                  <a:pt x="6688" y="1708"/>
                  <a:pt x="6597" y="310"/>
                  <a:pt x="6597" y="310"/>
                </a:cubicBezTo>
                <a:cubicBezTo>
                  <a:pt x="5858" y="93"/>
                  <a:pt x="5193" y="0"/>
                  <a:pt x="4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2290783" y="2576109"/>
            <a:ext cx="64840" cy="167805"/>
          </a:xfrm>
          <a:custGeom>
            <a:avLst/>
            <a:gdLst/>
            <a:ahLst/>
            <a:cxnLst/>
            <a:rect l="l" t="t" r="r" b="b"/>
            <a:pathLst>
              <a:path w="1034" h="2676" fill="none" extrusionOk="0">
                <a:moveTo>
                  <a:pt x="0" y="2676"/>
                </a:moveTo>
                <a:lnTo>
                  <a:pt x="1034" y="1"/>
                </a:lnTo>
              </a:path>
            </a:pathLst>
          </a:custGeom>
          <a:noFill/>
          <a:ln w="2275" cap="rnd" cmpd="sng">
            <a:solidFill>
              <a:srgbClr val="311D4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1402581" y="2524691"/>
            <a:ext cx="371730" cy="93434"/>
          </a:xfrm>
          <a:custGeom>
            <a:avLst/>
            <a:gdLst/>
            <a:ahLst/>
            <a:cxnLst/>
            <a:rect l="l" t="t" r="r" b="b"/>
            <a:pathLst>
              <a:path w="5928" h="1490" extrusionOk="0">
                <a:moveTo>
                  <a:pt x="5928" y="1489"/>
                </a:moveTo>
                <a:cubicBezTo>
                  <a:pt x="5928" y="1489"/>
                  <a:pt x="5442" y="152"/>
                  <a:pt x="4195" y="30"/>
                </a:cubicBezTo>
                <a:cubicBezTo>
                  <a:pt x="3071" y="0"/>
                  <a:pt x="1946" y="91"/>
                  <a:pt x="852" y="274"/>
                </a:cubicBezTo>
                <a:lnTo>
                  <a:pt x="1" y="14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2065864" y="2547516"/>
            <a:ext cx="184924" cy="478521"/>
          </a:xfrm>
          <a:custGeom>
            <a:avLst/>
            <a:gdLst/>
            <a:ahLst/>
            <a:cxnLst/>
            <a:rect l="l" t="t" r="r" b="b"/>
            <a:pathLst>
              <a:path w="2949" h="7631" extrusionOk="0">
                <a:moveTo>
                  <a:pt x="0" y="1125"/>
                </a:moveTo>
                <a:lnTo>
                  <a:pt x="1824" y="7630"/>
                </a:lnTo>
                <a:lnTo>
                  <a:pt x="2949" y="7630"/>
                </a:lnTo>
                <a:lnTo>
                  <a:pt x="730" y="1"/>
                </a:lnTo>
                <a:close/>
              </a:path>
            </a:pathLst>
          </a:custGeom>
          <a:solidFill>
            <a:srgbClr val="E5E5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1747578" y="2518922"/>
            <a:ext cx="364080" cy="101084"/>
          </a:xfrm>
          <a:custGeom>
            <a:avLst/>
            <a:gdLst/>
            <a:ahLst/>
            <a:cxnLst/>
            <a:rect l="l" t="t" r="r" b="b"/>
            <a:pathLst>
              <a:path w="5806" h="1612" extrusionOk="0">
                <a:moveTo>
                  <a:pt x="0" y="1581"/>
                </a:moveTo>
                <a:cubicBezTo>
                  <a:pt x="0" y="1581"/>
                  <a:pt x="487" y="244"/>
                  <a:pt x="1733" y="122"/>
                </a:cubicBezTo>
                <a:cubicBezTo>
                  <a:pt x="2979" y="1"/>
                  <a:pt x="5806" y="457"/>
                  <a:pt x="5806" y="457"/>
                </a:cubicBezTo>
                <a:lnTo>
                  <a:pt x="5076" y="16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1402581" y="2618058"/>
            <a:ext cx="768230" cy="379380"/>
          </a:xfrm>
          <a:custGeom>
            <a:avLst/>
            <a:gdLst/>
            <a:ahLst/>
            <a:cxnLst/>
            <a:rect l="l" t="t" r="r" b="b"/>
            <a:pathLst>
              <a:path w="12251" h="6050" extrusionOk="0">
                <a:moveTo>
                  <a:pt x="1" y="0"/>
                </a:moveTo>
                <a:lnTo>
                  <a:pt x="2736" y="6049"/>
                </a:lnTo>
                <a:lnTo>
                  <a:pt x="12250" y="6049"/>
                </a:lnTo>
                <a:lnTo>
                  <a:pt x="1057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1696098" y="2595171"/>
            <a:ext cx="118266" cy="47720"/>
          </a:xfrm>
          <a:custGeom>
            <a:avLst/>
            <a:gdLst/>
            <a:ahLst/>
            <a:cxnLst/>
            <a:rect l="l" t="t" r="r" b="b"/>
            <a:pathLst>
              <a:path w="1886" h="761" extrusionOk="0">
                <a:moveTo>
                  <a:pt x="1885" y="365"/>
                </a:moveTo>
                <a:cubicBezTo>
                  <a:pt x="1885" y="609"/>
                  <a:pt x="1460" y="761"/>
                  <a:pt x="943" y="761"/>
                </a:cubicBezTo>
                <a:cubicBezTo>
                  <a:pt x="396" y="761"/>
                  <a:pt x="1" y="578"/>
                  <a:pt x="1" y="365"/>
                </a:cubicBezTo>
                <a:cubicBezTo>
                  <a:pt x="1" y="183"/>
                  <a:pt x="396" y="1"/>
                  <a:pt x="943" y="1"/>
                </a:cubicBezTo>
                <a:cubicBezTo>
                  <a:pt x="1460" y="1"/>
                  <a:pt x="1885" y="153"/>
                  <a:pt x="1885" y="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1696098" y="2618058"/>
            <a:ext cx="146861" cy="379380"/>
          </a:xfrm>
          <a:custGeom>
            <a:avLst/>
            <a:gdLst/>
            <a:ahLst/>
            <a:cxnLst/>
            <a:rect l="l" t="t" r="r" b="b"/>
            <a:pathLst>
              <a:path w="2342" h="6050" fill="none" extrusionOk="0">
                <a:moveTo>
                  <a:pt x="2341" y="6049"/>
                </a:moveTo>
                <a:lnTo>
                  <a:pt x="1" y="0"/>
                </a:lnTo>
              </a:path>
            </a:pathLst>
          </a:custGeom>
          <a:noFill/>
          <a:ln w="2275" cap="rnd" cmpd="sng">
            <a:solidFill>
              <a:srgbClr val="311D4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1492185" y="2583759"/>
            <a:ext cx="272590" cy="221169"/>
          </a:xfrm>
          <a:custGeom>
            <a:avLst/>
            <a:gdLst/>
            <a:ahLst/>
            <a:cxnLst/>
            <a:rect l="l" t="t" r="r" b="b"/>
            <a:pathLst>
              <a:path w="4347" h="3527" extrusionOk="0">
                <a:moveTo>
                  <a:pt x="517" y="274"/>
                </a:moveTo>
                <a:cubicBezTo>
                  <a:pt x="851" y="274"/>
                  <a:pt x="1003" y="1429"/>
                  <a:pt x="1003" y="1429"/>
                </a:cubicBezTo>
                <a:cubicBezTo>
                  <a:pt x="1003" y="1429"/>
                  <a:pt x="1459" y="0"/>
                  <a:pt x="1794" y="91"/>
                </a:cubicBezTo>
                <a:cubicBezTo>
                  <a:pt x="2158" y="213"/>
                  <a:pt x="1611" y="1702"/>
                  <a:pt x="1611" y="1702"/>
                </a:cubicBezTo>
                <a:cubicBezTo>
                  <a:pt x="1611" y="1702"/>
                  <a:pt x="2371" y="426"/>
                  <a:pt x="2766" y="608"/>
                </a:cubicBezTo>
                <a:cubicBezTo>
                  <a:pt x="3131" y="821"/>
                  <a:pt x="2280" y="2098"/>
                  <a:pt x="2280" y="2098"/>
                </a:cubicBezTo>
                <a:cubicBezTo>
                  <a:pt x="2280" y="2098"/>
                  <a:pt x="3101" y="1216"/>
                  <a:pt x="3526" y="1398"/>
                </a:cubicBezTo>
                <a:cubicBezTo>
                  <a:pt x="3952" y="1581"/>
                  <a:pt x="2766" y="2645"/>
                  <a:pt x="2766" y="2645"/>
                </a:cubicBezTo>
                <a:cubicBezTo>
                  <a:pt x="2766" y="2645"/>
                  <a:pt x="3496" y="2402"/>
                  <a:pt x="3769" y="2523"/>
                </a:cubicBezTo>
                <a:cubicBezTo>
                  <a:pt x="4347" y="2797"/>
                  <a:pt x="2766" y="3526"/>
                  <a:pt x="2766" y="3526"/>
                </a:cubicBezTo>
                <a:lnTo>
                  <a:pt x="31" y="2250"/>
                </a:lnTo>
                <a:cubicBezTo>
                  <a:pt x="0" y="821"/>
                  <a:pt x="183" y="243"/>
                  <a:pt x="517" y="274"/>
                </a:cubicBez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1381637" y="2722901"/>
            <a:ext cx="526116" cy="409856"/>
          </a:xfrm>
          <a:custGeom>
            <a:avLst/>
            <a:gdLst/>
            <a:ahLst/>
            <a:cxnLst/>
            <a:rect l="l" t="t" r="r" b="b"/>
            <a:pathLst>
              <a:path w="8390" h="6536" extrusionOk="0">
                <a:moveTo>
                  <a:pt x="1794" y="0"/>
                </a:moveTo>
                <a:cubicBezTo>
                  <a:pt x="1794" y="0"/>
                  <a:pt x="0" y="6535"/>
                  <a:pt x="5259" y="6535"/>
                </a:cubicBezTo>
                <a:cubicBezTo>
                  <a:pt x="6779" y="6535"/>
                  <a:pt x="8390" y="4377"/>
                  <a:pt x="8390" y="4377"/>
                </a:cubicBezTo>
                <a:lnTo>
                  <a:pt x="5684" y="4377"/>
                </a:lnTo>
                <a:lnTo>
                  <a:pt x="4529" y="1307"/>
                </a:ln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1842888" y="2961115"/>
            <a:ext cx="118204" cy="61077"/>
          </a:xfrm>
          <a:custGeom>
            <a:avLst/>
            <a:gdLst/>
            <a:ahLst/>
            <a:cxnLst/>
            <a:rect l="l" t="t" r="r" b="b"/>
            <a:pathLst>
              <a:path w="1885" h="974" extrusionOk="0">
                <a:moveTo>
                  <a:pt x="1885" y="487"/>
                </a:moveTo>
                <a:cubicBezTo>
                  <a:pt x="1885" y="761"/>
                  <a:pt x="1459" y="973"/>
                  <a:pt x="942" y="973"/>
                </a:cubicBezTo>
                <a:cubicBezTo>
                  <a:pt x="426" y="973"/>
                  <a:pt x="0" y="761"/>
                  <a:pt x="0" y="487"/>
                </a:cubicBezTo>
                <a:cubicBezTo>
                  <a:pt x="0" y="213"/>
                  <a:pt x="426" y="1"/>
                  <a:pt x="942" y="1"/>
                </a:cubicBezTo>
                <a:cubicBezTo>
                  <a:pt x="1490" y="1"/>
                  <a:pt x="1885" y="213"/>
                  <a:pt x="1885" y="487"/>
                </a:cubicBezTo>
                <a:close/>
              </a:path>
            </a:pathLst>
          </a:custGeom>
          <a:solidFill>
            <a:srgbClr val="53C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1814295" y="2618058"/>
            <a:ext cx="146798" cy="379380"/>
          </a:xfrm>
          <a:custGeom>
            <a:avLst/>
            <a:gdLst/>
            <a:ahLst/>
            <a:cxnLst/>
            <a:rect l="l" t="t" r="r" b="b"/>
            <a:pathLst>
              <a:path w="2341" h="6050" fill="none" extrusionOk="0">
                <a:moveTo>
                  <a:pt x="2341" y="6049"/>
                </a:moveTo>
                <a:lnTo>
                  <a:pt x="0" y="0"/>
                </a:lnTo>
              </a:path>
            </a:pathLst>
          </a:custGeom>
          <a:noFill/>
          <a:ln w="2275" cap="rnd" cmpd="sng">
            <a:solidFill>
              <a:srgbClr val="311D4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1736103" y="2997359"/>
            <a:ext cx="17245" cy="36245"/>
          </a:xfrm>
          <a:custGeom>
            <a:avLst/>
            <a:gdLst/>
            <a:ahLst/>
            <a:cxnLst/>
            <a:rect l="l" t="t" r="r" b="b"/>
            <a:pathLst>
              <a:path w="275" h="578" fill="none" extrusionOk="0">
                <a:moveTo>
                  <a:pt x="1" y="0"/>
                </a:moveTo>
                <a:lnTo>
                  <a:pt x="275" y="578"/>
                </a:lnTo>
              </a:path>
            </a:pathLst>
          </a:custGeom>
          <a:noFill/>
          <a:ln w="2275" cap="rnd" cmpd="sng">
            <a:solidFill>
              <a:srgbClr val="D8393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1766640" y="2589214"/>
            <a:ext cx="705271" cy="560981"/>
          </a:xfrm>
          <a:custGeom>
            <a:avLst/>
            <a:gdLst/>
            <a:ahLst/>
            <a:cxnLst/>
            <a:rect l="l" t="t" r="r" b="b"/>
            <a:pathLst>
              <a:path w="11247" h="8946" extrusionOk="0">
                <a:moveTo>
                  <a:pt x="2585" y="0"/>
                </a:moveTo>
                <a:cubicBezTo>
                  <a:pt x="2574" y="0"/>
                  <a:pt x="2564" y="2"/>
                  <a:pt x="2554" y="4"/>
                </a:cubicBezTo>
                <a:cubicBezTo>
                  <a:pt x="2189" y="126"/>
                  <a:pt x="2736" y="1615"/>
                  <a:pt x="2736" y="1615"/>
                </a:cubicBezTo>
                <a:cubicBezTo>
                  <a:pt x="2736" y="1615"/>
                  <a:pt x="2074" y="503"/>
                  <a:pt x="1664" y="503"/>
                </a:cubicBezTo>
                <a:cubicBezTo>
                  <a:pt x="1635" y="503"/>
                  <a:pt x="1607" y="509"/>
                  <a:pt x="1581" y="521"/>
                </a:cubicBezTo>
                <a:cubicBezTo>
                  <a:pt x="1216" y="734"/>
                  <a:pt x="2067" y="2011"/>
                  <a:pt x="2067" y="2011"/>
                </a:cubicBezTo>
                <a:cubicBezTo>
                  <a:pt x="2067" y="2011"/>
                  <a:pt x="1393" y="1287"/>
                  <a:pt x="950" y="1287"/>
                </a:cubicBezTo>
                <a:cubicBezTo>
                  <a:pt x="904" y="1287"/>
                  <a:pt x="861" y="1294"/>
                  <a:pt x="821" y="1311"/>
                </a:cubicBezTo>
                <a:cubicBezTo>
                  <a:pt x="395" y="1494"/>
                  <a:pt x="1581" y="2558"/>
                  <a:pt x="1581" y="2558"/>
                </a:cubicBezTo>
                <a:cubicBezTo>
                  <a:pt x="1581" y="2558"/>
                  <a:pt x="1114" y="2402"/>
                  <a:pt x="787" y="2402"/>
                </a:cubicBezTo>
                <a:cubicBezTo>
                  <a:pt x="705" y="2402"/>
                  <a:pt x="633" y="2412"/>
                  <a:pt x="578" y="2436"/>
                </a:cubicBezTo>
                <a:cubicBezTo>
                  <a:pt x="0" y="2710"/>
                  <a:pt x="1581" y="3439"/>
                  <a:pt x="1581" y="3439"/>
                </a:cubicBezTo>
                <a:cubicBezTo>
                  <a:pt x="1581" y="3439"/>
                  <a:pt x="3344" y="6570"/>
                  <a:pt x="5016" y="8059"/>
                </a:cubicBezTo>
                <a:cubicBezTo>
                  <a:pt x="5612" y="8592"/>
                  <a:pt x="6463" y="8945"/>
                  <a:pt x="7392" y="8945"/>
                </a:cubicBezTo>
                <a:cubicBezTo>
                  <a:pt x="8686" y="8945"/>
                  <a:pt x="10131" y="8259"/>
                  <a:pt x="11247" y="6418"/>
                </a:cubicBezTo>
                <a:lnTo>
                  <a:pt x="7569" y="4199"/>
                </a:lnTo>
                <a:lnTo>
                  <a:pt x="4317" y="2132"/>
                </a:lnTo>
                <a:cubicBezTo>
                  <a:pt x="4346" y="769"/>
                  <a:pt x="4173" y="186"/>
                  <a:pt x="3855" y="186"/>
                </a:cubicBezTo>
                <a:cubicBezTo>
                  <a:pt x="3847" y="186"/>
                  <a:pt x="3838" y="186"/>
                  <a:pt x="3830" y="187"/>
                </a:cubicBezTo>
                <a:cubicBezTo>
                  <a:pt x="3496" y="187"/>
                  <a:pt x="3344" y="1342"/>
                  <a:pt x="3344" y="1342"/>
                </a:cubicBezTo>
                <a:cubicBezTo>
                  <a:pt x="3344" y="1342"/>
                  <a:pt x="2916" y="0"/>
                  <a:pt x="2585" y="0"/>
                </a:cubicBez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2241184" y="2852511"/>
            <a:ext cx="114441" cy="68665"/>
          </a:xfrm>
          <a:custGeom>
            <a:avLst/>
            <a:gdLst/>
            <a:ahLst/>
            <a:cxnLst/>
            <a:rect l="l" t="t" r="r" b="b"/>
            <a:pathLst>
              <a:path w="1825" h="1095" fill="none" extrusionOk="0">
                <a:moveTo>
                  <a:pt x="1" y="0"/>
                </a:moveTo>
                <a:lnTo>
                  <a:pt x="1825" y="1094"/>
                </a:lnTo>
              </a:path>
            </a:pathLst>
          </a:custGeom>
          <a:noFill/>
          <a:ln w="2275" cap="rnd" cmpd="sng">
            <a:solidFill>
              <a:srgbClr val="D8393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2365756" y="956899"/>
            <a:ext cx="97603" cy="82097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1226573" y="1082787"/>
            <a:ext cx="243136" cy="243136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520003" y="1502138"/>
            <a:ext cx="94284" cy="94338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 flipH="1">
            <a:off x="7091040" y="4488088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 flipH="1">
            <a:off x="564782" y="434067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 flipH="1">
            <a:off x="5576758" y="3950381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 flipH="1">
            <a:off x="6227602" y="75308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 flipH="1">
            <a:off x="8117300" y="39513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 flipH="1">
            <a:off x="343320" y="2887949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 flipH="1">
            <a:off x="7922761" y="51705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 flipH="1">
            <a:off x="378950" y="29688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 flipH="1">
            <a:off x="3843282" y="3962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flipH="1">
            <a:off x="4729657" y="480484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5485375" y="2024325"/>
            <a:ext cx="29454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2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title" idx="2" hasCustomPrompt="1"/>
          </p:nvPr>
        </p:nvSpPr>
        <p:spPr>
          <a:xfrm>
            <a:off x="3267225" y="1800600"/>
            <a:ext cx="1932900" cy="9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00"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1" name="Google Shape;171;p3"/>
          <p:cNvSpPr txBox="1">
            <a:spLocks noGrp="1"/>
          </p:cNvSpPr>
          <p:nvPr>
            <p:ph type="subTitle" idx="1"/>
          </p:nvPr>
        </p:nvSpPr>
        <p:spPr>
          <a:xfrm>
            <a:off x="5483725" y="3054850"/>
            <a:ext cx="2780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CUSTOM_7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/>
          <p:nvPr/>
        </p:nvSpPr>
        <p:spPr>
          <a:xfrm>
            <a:off x="7791505" y="4743113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4"/>
          <p:cNvSpPr/>
          <p:nvPr/>
        </p:nvSpPr>
        <p:spPr>
          <a:xfrm>
            <a:off x="266158" y="2117122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4"/>
          <p:cNvSpPr/>
          <p:nvPr/>
        </p:nvSpPr>
        <p:spPr>
          <a:xfrm>
            <a:off x="7497987" y="2571756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4"/>
          <p:cNvSpPr/>
          <p:nvPr/>
        </p:nvSpPr>
        <p:spPr>
          <a:xfrm>
            <a:off x="6199156" y="83103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614490" y="36061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/>
          <p:nvPr/>
        </p:nvSpPr>
        <p:spPr>
          <a:xfrm>
            <a:off x="328504" y="83101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4"/>
          <p:cNvSpPr/>
          <p:nvPr/>
        </p:nvSpPr>
        <p:spPr>
          <a:xfrm>
            <a:off x="6199140" y="449712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4"/>
          <p:cNvSpPr/>
          <p:nvPr/>
        </p:nvSpPr>
        <p:spPr>
          <a:xfrm>
            <a:off x="4279057" y="48183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4"/>
          <p:cNvSpPr/>
          <p:nvPr/>
        </p:nvSpPr>
        <p:spPr>
          <a:xfrm>
            <a:off x="7430106" y="445025"/>
            <a:ext cx="961336" cy="863068"/>
          </a:xfrm>
          <a:custGeom>
            <a:avLst/>
            <a:gdLst/>
            <a:ahLst/>
            <a:cxnLst/>
            <a:rect l="l" t="t" r="r" b="b"/>
            <a:pathLst>
              <a:path w="12506" h="11228" extrusionOk="0">
                <a:moveTo>
                  <a:pt x="5599" y="1"/>
                </a:moveTo>
                <a:cubicBezTo>
                  <a:pt x="4605" y="1"/>
                  <a:pt x="3571" y="279"/>
                  <a:pt x="2584" y="907"/>
                </a:cubicBezTo>
                <a:cubicBezTo>
                  <a:pt x="2250" y="1150"/>
                  <a:pt x="1915" y="1393"/>
                  <a:pt x="1642" y="1697"/>
                </a:cubicBezTo>
                <a:cubicBezTo>
                  <a:pt x="1156" y="2184"/>
                  <a:pt x="760" y="2731"/>
                  <a:pt x="487" y="3339"/>
                </a:cubicBezTo>
                <a:cubicBezTo>
                  <a:pt x="213" y="4007"/>
                  <a:pt x="61" y="4676"/>
                  <a:pt x="31" y="5375"/>
                </a:cubicBezTo>
                <a:cubicBezTo>
                  <a:pt x="0" y="5922"/>
                  <a:pt x="61" y="6439"/>
                  <a:pt x="183" y="6956"/>
                </a:cubicBezTo>
                <a:cubicBezTo>
                  <a:pt x="859" y="9680"/>
                  <a:pt x="3241" y="11228"/>
                  <a:pt x="5660" y="11228"/>
                </a:cubicBezTo>
                <a:cubicBezTo>
                  <a:pt x="7262" y="11228"/>
                  <a:pt x="8881" y="10549"/>
                  <a:pt x="10031" y="9083"/>
                </a:cubicBezTo>
                <a:cubicBezTo>
                  <a:pt x="10305" y="8719"/>
                  <a:pt x="10517" y="8354"/>
                  <a:pt x="10700" y="7928"/>
                </a:cubicBezTo>
                <a:cubicBezTo>
                  <a:pt x="10700" y="7928"/>
                  <a:pt x="10730" y="7898"/>
                  <a:pt x="10730" y="7898"/>
                </a:cubicBezTo>
                <a:cubicBezTo>
                  <a:pt x="12505" y="3893"/>
                  <a:pt x="9321" y="1"/>
                  <a:pt x="55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4"/>
          <p:cNvSpPr/>
          <p:nvPr/>
        </p:nvSpPr>
        <p:spPr>
          <a:xfrm>
            <a:off x="7430106" y="858189"/>
            <a:ext cx="294489" cy="193168"/>
          </a:xfrm>
          <a:custGeom>
            <a:avLst/>
            <a:gdLst/>
            <a:ahLst/>
            <a:cxnLst/>
            <a:rect l="l" t="t" r="r" b="b"/>
            <a:pathLst>
              <a:path w="3831" h="2513" extrusionOk="0">
                <a:moveTo>
                  <a:pt x="0" y="0"/>
                </a:moveTo>
                <a:cubicBezTo>
                  <a:pt x="0" y="517"/>
                  <a:pt x="31" y="1064"/>
                  <a:pt x="183" y="1581"/>
                </a:cubicBezTo>
                <a:cubicBezTo>
                  <a:pt x="1502" y="2162"/>
                  <a:pt x="2689" y="2513"/>
                  <a:pt x="3285" y="2513"/>
                </a:cubicBezTo>
                <a:cubicBezTo>
                  <a:pt x="3500" y="2513"/>
                  <a:pt x="3638" y="2467"/>
                  <a:pt x="3678" y="2371"/>
                </a:cubicBezTo>
                <a:cubicBezTo>
                  <a:pt x="3830" y="2037"/>
                  <a:pt x="2432" y="1064"/>
                  <a:pt x="578" y="243"/>
                </a:cubicBezTo>
                <a:cubicBezTo>
                  <a:pt x="396" y="152"/>
                  <a:pt x="183" y="61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4"/>
          <p:cNvSpPr/>
          <p:nvPr/>
        </p:nvSpPr>
        <p:spPr>
          <a:xfrm>
            <a:off x="7864720" y="933135"/>
            <a:ext cx="387886" cy="210156"/>
          </a:xfrm>
          <a:custGeom>
            <a:avLst/>
            <a:gdLst/>
            <a:ahLst/>
            <a:cxnLst/>
            <a:rect l="l" t="t" r="r" b="b"/>
            <a:pathLst>
              <a:path w="5046" h="2734" extrusionOk="0">
                <a:moveTo>
                  <a:pt x="521" y="0"/>
                </a:moveTo>
                <a:cubicBezTo>
                  <a:pt x="325" y="0"/>
                  <a:pt x="196" y="39"/>
                  <a:pt x="152" y="119"/>
                </a:cubicBezTo>
                <a:cubicBezTo>
                  <a:pt x="0" y="484"/>
                  <a:pt x="1429" y="1457"/>
                  <a:pt x="3283" y="2277"/>
                </a:cubicBezTo>
                <a:cubicBezTo>
                  <a:pt x="3648" y="2460"/>
                  <a:pt x="4012" y="2581"/>
                  <a:pt x="4347" y="2733"/>
                </a:cubicBezTo>
                <a:cubicBezTo>
                  <a:pt x="4620" y="2369"/>
                  <a:pt x="4863" y="2004"/>
                  <a:pt x="5046" y="1578"/>
                </a:cubicBezTo>
                <a:cubicBezTo>
                  <a:pt x="4681" y="1366"/>
                  <a:pt x="4255" y="1183"/>
                  <a:pt x="3830" y="1001"/>
                </a:cubicBezTo>
                <a:cubicBezTo>
                  <a:pt x="2423" y="378"/>
                  <a:pt x="1139" y="0"/>
                  <a:pt x="5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4"/>
          <p:cNvSpPr/>
          <p:nvPr/>
        </p:nvSpPr>
        <p:spPr>
          <a:xfrm>
            <a:off x="7553941" y="514667"/>
            <a:ext cx="465063" cy="229219"/>
          </a:xfrm>
          <a:custGeom>
            <a:avLst/>
            <a:gdLst/>
            <a:ahLst/>
            <a:cxnLst/>
            <a:rect l="l" t="t" r="r" b="b"/>
            <a:pathLst>
              <a:path w="6050" h="2982" extrusionOk="0">
                <a:moveTo>
                  <a:pt x="973" y="1"/>
                </a:moveTo>
                <a:cubicBezTo>
                  <a:pt x="608" y="244"/>
                  <a:pt x="304" y="487"/>
                  <a:pt x="0" y="791"/>
                </a:cubicBezTo>
                <a:cubicBezTo>
                  <a:pt x="700" y="1247"/>
                  <a:pt x="1459" y="1642"/>
                  <a:pt x="2219" y="1977"/>
                </a:cubicBezTo>
                <a:cubicBezTo>
                  <a:pt x="3636" y="2616"/>
                  <a:pt x="4914" y="2981"/>
                  <a:pt x="5527" y="2981"/>
                </a:cubicBezTo>
                <a:cubicBezTo>
                  <a:pt x="5730" y="2981"/>
                  <a:pt x="5859" y="2941"/>
                  <a:pt x="5897" y="2858"/>
                </a:cubicBezTo>
                <a:cubicBezTo>
                  <a:pt x="6049" y="2493"/>
                  <a:pt x="4651" y="1551"/>
                  <a:pt x="2797" y="700"/>
                </a:cubicBezTo>
                <a:cubicBezTo>
                  <a:pt x="2189" y="457"/>
                  <a:pt x="1581" y="214"/>
                  <a:pt x="9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4"/>
          <p:cNvSpPr/>
          <p:nvPr/>
        </p:nvSpPr>
        <p:spPr>
          <a:xfrm>
            <a:off x="7007175" y="461167"/>
            <a:ext cx="1680071" cy="762910"/>
          </a:xfrm>
          <a:custGeom>
            <a:avLst/>
            <a:gdLst/>
            <a:ahLst/>
            <a:cxnLst/>
            <a:rect l="l" t="t" r="r" b="b"/>
            <a:pathLst>
              <a:path w="21856" h="9925" extrusionOk="0">
                <a:moveTo>
                  <a:pt x="758" y="0"/>
                </a:moveTo>
                <a:cubicBezTo>
                  <a:pt x="350" y="0"/>
                  <a:pt x="287" y="141"/>
                  <a:pt x="244" y="241"/>
                </a:cubicBezTo>
                <a:cubicBezTo>
                  <a:pt x="153" y="423"/>
                  <a:pt x="1" y="758"/>
                  <a:pt x="3101" y="2521"/>
                </a:cubicBezTo>
                <a:cubicBezTo>
                  <a:pt x="3861" y="2946"/>
                  <a:pt x="4743" y="3402"/>
                  <a:pt x="5715" y="3888"/>
                </a:cubicBezTo>
                <a:cubicBezTo>
                  <a:pt x="5746" y="3737"/>
                  <a:pt x="5806" y="3615"/>
                  <a:pt x="5837" y="3493"/>
                </a:cubicBezTo>
                <a:cubicBezTo>
                  <a:pt x="2736" y="1943"/>
                  <a:pt x="943" y="788"/>
                  <a:pt x="670" y="393"/>
                </a:cubicBezTo>
                <a:cubicBezTo>
                  <a:pt x="701" y="387"/>
                  <a:pt x="738" y="385"/>
                  <a:pt x="783" y="385"/>
                </a:cubicBezTo>
                <a:cubicBezTo>
                  <a:pt x="1704" y="385"/>
                  <a:pt x="5509" y="1581"/>
                  <a:pt x="11278" y="4132"/>
                </a:cubicBezTo>
                <a:cubicBezTo>
                  <a:pt x="17326" y="6806"/>
                  <a:pt x="20822" y="8904"/>
                  <a:pt x="21187" y="9481"/>
                </a:cubicBezTo>
                <a:cubicBezTo>
                  <a:pt x="21160" y="9485"/>
                  <a:pt x="21129" y="9487"/>
                  <a:pt x="21093" y="9487"/>
                </a:cubicBezTo>
                <a:cubicBezTo>
                  <a:pt x="20518" y="9487"/>
                  <a:pt x="18770" y="9022"/>
                  <a:pt x="16080" y="7992"/>
                </a:cubicBezTo>
                <a:cubicBezTo>
                  <a:pt x="16019" y="8144"/>
                  <a:pt x="15959" y="8265"/>
                  <a:pt x="15867" y="8387"/>
                </a:cubicBezTo>
                <a:cubicBezTo>
                  <a:pt x="16627" y="8661"/>
                  <a:pt x="17326" y="8904"/>
                  <a:pt x="17965" y="9147"/>
                </a:cubicBezTo>
                <a:cubicBezTo>
                  <a:pt x="19772" y="9749"/>
                  <a:pt x="20663" y="9924"/>
                  <a:pt x="21116" y="9924"/>
                </a:cubicBezTo>
                <a:cubicBezTo>
                  <a:pt x="21508" y="9924"/>
                  <a:pt x="21570" y="9793"/>
                  <a:pt x="21612" y="9694"/>
                </a:cubicBezTo>
                <a:cubicBezTo>
                  <a:pt x="21703" y="9481"/>
                  <a:pt x="21855" y="9117"/>
                  <a:pt x="18755" y="7384"/>
                </a:cubicBezTo>
                <a:cubicBezTo>
                  <a:pt x="16840" y="6320"/>
                  <a:pt x="14256" y="5044"/>
                  <a:pt x="11460" y="3797"/>
                </a:cubicBezTo>
                <a:cubicBezTo>
                  <a:pt x="8633" y="2551"/>
                  <a:pt x="5958" y="1487"/>
                  <a:pt x="3892" y="788"/>
                </a:cubicBezTo>
                <a:cubicBezTo>
                  <a:pt x="2107" y="177"/>
                  <a:pt x="1216" y="0"/>
                  <a:pt x="7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solidFill>
                  <a:schemeClr val="accen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4"/>
          <p:cNvSpPr txBox="1">
            <a:spLocks noGrp="1"/>
          </p:cNvSpPr>
          <p:nvPr>
            <p:ph type="body" idx="1"/>
          </p:nvPr>
        </p:nvSpPr>
        <p:spPr>
          <a:xfrm>
            <a:off x="713225" y="1308100"/>
            <a:ext cx="7717500" cy="3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Lato"/>
              <a:buChar char="●"/>
              <a:defRPr sz="12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2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/>
          <p:nvPr/>
        </p:nvSpPr>
        <p:spPr>
          <a:xfrm rot="10800000">
            <a:off x="8430723" y="68228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 rot="10800000">
            <a:off x="422240" y="5614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 rot="10800000">
            <a:off x="8605414" y="31786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 rot="10800000">
            <a:off x="302748" y="39773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10800000">
            <a:off x="80871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 rot="10800000">
            <a:off x="3507658" y="9705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 rot="10800000">
            <a:off x="5758565" y="23562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 rot="6781320" flipH="1">
            <a:off x="8389511" y="43427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 rot="10800000">
            <a:off x="52203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 rot="10800000">
            <a:off x="381533" y="16312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_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8"/>
          <p:cNvSpPr/>
          <p:nvPr/>
        </p:nvSpPr>
        <p:spPr>
          <a:xfrm rot="10800000" flipH="1">
            <a:off x="522033" y="79383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8"/>
          <p:cNvSpPr/>
          <p:nvPr/>
        </p:nvSpPr>
        <p:spPr>
          <a:xfrm rot="10800000" flipH="1">
            <a:off x="7864886" y="4268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"/>
          <p:cNvSpPr/>
          <p:nvPr/>
        </p:nvSpPr>
        <p:spPr>
          <a:xfrm rot="10800000" flipH="1">
            <a:off x="438424" y="327263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8"/>
          <p:cNvSpPr/>
          <p:nvPr/>
        </p:nvSpPr>
        <p:spPr>
          <a:xfrm rot="10800000" flipH="1">
            <a:off x="8430734" y="43619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8"/>
          <p:cNvSpPr/>
          <p:nvPr/>
        </p:nvSpPr>
        <p:spPr>
          <a:xfrm rot="10800000" flipH="1">
            <a:off x="428568" y="17134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8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8"/>
          <p:cNvSpPr/>
          <p:nvPr/>
        </p:nvSpPr>
        <p:spPr>
          <a:xfrm rot="10800000" flipH="1">
            <a:off x="3886186" y="3060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8"/>
          <p:cNvSpPr/>
          <p:nvPr/>
        </p:nvSpPr>
        <p:spPr>
          <a:xfrm rot="-6781320">
            <a:off x="919233" y="431340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"/>
          <p:cNvSpPr/>
          <p:nvPr/>
        </p:nvSpPr>
        <p:spPr>
          <a:xfrm rot="10800000" flipH="1">
            <a:off x="8838768" y="278714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8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9"/>
          <p:cNvSpPr/>
          <p:nvPr/>
        </p:nvSpPr>
        <p:spPr>
          <a:xfrm rot="10800000" flipH="1">
            <a:off x="263683" y="4734494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"/>
          <p:cNvSpPr/>
          <p:nvPr/>
        </p:nvSpPr>
        <p:spPr>
          <a:xfrm rot="10800000" flipH="1">
            <a:off x="8189636" y="3709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9"/>
          <p:cNvSpPr/>
          <p:nvPr/>
        </p:nvSpPr>
        <p:spPr>
          <a:xfrm rot="10800000" flipH="1">
            <a:off x="6362362" y="4735263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9"/>
          <p:cNvSpPr/>
          <p:nvPr/>
        </p:nvSpPr>
        <p:spPr>
          <a:xfrm rot="10800000" flipH="1">
            <a:off x="5216559" y="14907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9"/>
          <p:cNvSpPr/>
          <p:nvPr/>
        </p:nvSpPr>
        <p:spPr>
          <a:xfrm rot="10800000" flipH="1">
            <a:off x="263668" y="3512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9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9"/>
          <p:cNvSpPr/>
          <p:nvPr/>
        </p:nvSpPr>
        <p:spPr>
          <a:xfrm rot="10800000" flipH="1">
            <a:off x="3935686" y="4735257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9"/>
          <p:cNvSpPr/>
          <p:nvPr/>
        </p:nvSpPr>
        <p:spPr>
          <a:xfrm rot="10800000" flipH="1">
            <a:off x="859804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9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4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4"/>
          <p:cNvSpPr/>
          <p:nvPr/>
        </p:nvSpPr>
        <p:spPr>
          <a:xfrm flipH="1">
            <a:off x="7258051" y="429670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4"/>
          <p:cNvSpPr/>
          <p:nvPr/>
        </p:nvSpPr>
        <p:spPr>
          <a:xfrm flipH="1">
            <a:off x="911292" y="745722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4"/>
          <p:cNvSpPr/>
          <p:nvPr/>
        </p:nvSpPr>
        <p:spPr>
          <a:xfrm flipH="1">
            <a:off x="7403506" y="2498981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4"/>
          <p:cNvSpPr/>
          <p:nvPr/>
        </p:nvSpPr>
        <p:spPr>
          <a:xfrm flipH="1">
            <a:off x="1416701" y="249893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4"/>
          <p:cNvSpPr/>
          <p:nvPr/>
        </p:nvSpPr>
        <p:spPr>
          <a:xfrm flipH="1">
            <a:off x="8430724" y="365462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4"/>
          <p:cNvSpPr/>
          <p:nvPr/>
        </p:nvSpPr>
        <p:spPr>
          <a:xfrm flipH="1">
            <a:off x="8071422" y="49098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4"/>
          <p:cNvSpPr/>
          <p:nvPr/>
        </p:nvSpPr>
        <p:spPr>
          <a:xfrm flipH="1">
            <a:off x="3986343" y="13581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4"/>
          <p:cNvSpPr txBox="1">
            <a:spLocks noGrp="1"/>
          </p:cNvSpPr>
          <p:nvPr>
            <p:ph type="title"/>
          </p:nvPr>
        </p:nvSpPr>
        <p:spPr>
          <a:xfrm>
            <a:off x="1885950" y="1595400"/>
            <a:ext cx="5372100" cy="19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7" name="Google Shape;807;p34"/>
          <p:cNvSpPr/>
          <p:nvPr/>
        </p:nvSpPr>
        <p:spPr>
          <a:xfrm flipH="1">
            <a:off x="668499" y="324362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4"/>
          <p:cNvSpPr/>
          <p:nvPr/>
        </p:nvSpPr>
        <p:spPr>
          <a:xfrm flipH="1">
            <a:off x="1189922" y="428758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4"/>
          <p:cNvSpPr/>
          <p:nvPr/>
        </p:nvSpPr>
        <p:spPr>
          <a:xfrm>
            <a:off x="7189124" y="820751"/>
            <a:ext cx="911594" cy="818437"/>
          </a:xfrm>
          <a:custGeom>
            <a:avLst/>
            <a:gdLst/>
            <a:ahLst/>
            <a:cxnLst/>
            <a:rect l="l" t="t" r="r" b="b"/>
            <a:pathLst>
              <a:path w="12506" h="11228" extrusionOk="0">
                <a:moveTo>
                  <a:pt x="5599" y="1"/>
                </a:moveTo>
                <a:cubicBezTo>
                  <a:pt x="4605" y="1"/>
                  <a:pt x="3571" y="279"/>
                  <a:pt x="2584" y="907"/>
                </a:cubicBezTo>
                <a:cubicBezTo>
                  <a:pt x="2250" y="1150"/>
                  <a:pt x="1915" y="1393"/>
                  <a:pt x="1642" y="1697"/>
                </a:cubicBezTo>
                <a:cubicBezTo>
                  <a:pt x="1156" y="2184"/>
                  <a:pt x="760" y="2731"/>
                  <a:pt x="487" y="3339"/>
                </a:cubicBezTo>
                <a:cubicBezTo>
                  <a:pt x="213" y="4007"/>
                  <a:pt x="61" y="4676"/>
                  <a:pt x="31" y="5375"/>
                </a:cubicBezTo>
                <a:cubicBezTo>
                  <a:pt x="0" y="5922"/>
                  <a:pt x="61" y="6439"/>
                  <a:pt x="183" y="6956"/>
                </a:cubicBezTo>
                <a:cubicBezTo>
                  <a:pt x="859" y="9680"/>
                  <a:pt x="3241" y="11228"/>
                  <a:pt x="5660" y="11228"/>
                </a:cubicBezTo>
                <a:cubicBezTo>
                  <a:pt x="7262" y="11228"/>
                  <a:pt x="8881" y="10549"/>
                  <a:pt x="10031" y="9083"/>
                </a:cubicBezTo>
                <a:cubicBezTo>
                  <a:pt x="10305" y="8719"/>
                  <a:pt x="10517" y="8354"/>
                  <a:pt x="10700" y="7928"/>
                </a:cubicBezTo>
                <a:cubicBezTo>
                  <a:pt x="10700" y="7928"/>
                  <a:pt x="10730" y="7898"/>
                  <a:pt x="10730" y="7898"/>
                </a:cubicBezTo>
                <a:cubicBezTo>
                  <a:pt x="12505" y="3893"/>
                  <a:pt x="9321" y="1"/>
                  <a:pt x="55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4"/>
          <p:cNvSpPr/>
          <p:nvPr/>
        </p:nvSpPr>
        <p:spPr>
          <a:xfrm>
            <a:off x="7189124" y="1212536"/>
            <a:ext cx="279251" cy="183179"/>
          </a:xfrm>
          <a:custGeom>
            <a:avLst/>
            <a:gdLst/>
            <a:ahLst/>
            <a:cxnLst/>
            <a:rect l="l" t="t" r="r" b="b"/>
            <a:pathLst>
              <a:path w="3831" h="2513" extrusionOk="0">
                <a:moveTo>
                  <a:pt x="0" y="0"/>
                </a:moveTo>
                <a:cubicBezTo>
                  <a:pt x="0" y="517"/>
                  <a:pt x="31" y="1064"/>
                  <a:pt x="183" y="1581"/>
                </a:cubicBezTo>
                <a:cubicBezTo>
                  <a:pt x="1502" y="2162"/>
                  <a:pt x="2689" y="2513"/>
                  <a:pt x="3285" y="2513"/>
                </a:cubicBezTo>
                <a:cubicBezTo>
                  <a:pt x="3500" y="2513"/>
                  <a:pt x="3638" y="2467"/>
                  <a:pt x="3678" y="2371"/>
                </a:cubicBezTo>
                <a:cubicBezTo>
                  <a:pt x="3830" y="2037"/>
                  <a:pt x="2432" y="1064"/>
                  <a:pt x="578" y="243"/>
                </a:cubicBezTo>
                <a:cubicBezTo>
                  <a:pt x="396" y="152"/>
                  <a:pt x="183" y="61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7601253" y="1283604"/>
            <a:ext cx="367816" cy="199288"/>
          </a:xfrm>
          <a:custGeom>
            <a:avLst/>
            <a:gdLst/>
            <a:ahLst/>
            <a:cxnLst/>
            <a:rect l="l" t="t" r="r" b="b"/>
            <a:pathLst>
              <a:path w="5046" h="2734" extrusionOk="0">
                <a:moveTo>
                  <a:pt x="521" y="0"/>
                </a:moveTo>
                <a:cubicBezTo>
                  <a:pt x="325" y="0"/>
                  <a:pt x="196" y="39"/>
                  <a:pt x="152" y="119"/>
                </a:cubicBezTo>
                <a:cubicBezTo>
                  <a:pt x="0" y="484"/>
                  <a:pt x="1429" y="1457"/>
                  <a:pt x="3283" y="2277"/>
                </a:cubicBezTo>
                <a:cubicBezTo>
                  <a:pt x="3648" y="2460"/>
                  <a:pt x="4012" y="2581"/>
                  <a:pt x="4347" y="2733"/>
                </a:cubicBezTo>
                <a:cubicBezTo>
                  <a:pt x="4620" y="2369"/>
                  <a:pt x="4863" y="2004"/>
                  <a:pt x="5046" y="1578"/>
                </a:cubicBezTo>
                <a:cubicBezTo>
                  <a:pt x="4681" y="1366"/>
                  <a:pt x="4255" y="1183"/>
                  <a:pt x="3830" y="1001"/>
                </a:cubicBezTo>
                <a:cubicBezTo>
                  <a:pt x="2423" y="378"/>
                  <a:pt x="1139" y="0"/>
                  <a:pt x="5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7306552" y="886789"/>
            <a:ext cx="441000" cy="217365"/>
          </a:xfrm>
          <a:custGeom>
            <a:avLst/>
            <a:gdLst/>
            <a:ahLst/>
            <a:cxnLst/>
            <a:rect l="l" t="t" r="r" b="b"/>
            <a:pathLst>
              <a:path w="6050" h="2982" extrusionOk="0">
                <a:moveTo>
                  <a:pt x="973" y="1"/>
                </a:moveTo>
                <a:cubicBezTo>
                  <a:pt x="608" y="244"/>
                  <a:pt x="304" y="487"/>
                  <a:pt x="0" y="791"/>
                </a:cubicBezTo>
                <a:cubicBezTo>
                  <a:pt x="700" y="1247"/>
                  <a:pt x="1459" y="1642"/>
                  <a:pt x="2219" y="1977"/>
                </a:cubicBezTo>
                <a:cubicBezTo>
                  <a:pt x="3636" y="2616"/>
                  <a:pt x="4914" y="2981"/>
                  <a:pt x="5527" y="2981"/>
                </a:cubicBezTo>
                <a:cubicBezTo>
                  <a:pt x="5730" y="2981"/>
                  <a:pt x="5859" y="2941"/>
                  <a:pt x="5897" y="2858"/>
                </a:cubicBezTo>
                <a:cubicBezTo>
                  <a:pt x="6049" y="2493"/>
                  <a:pt x="4651" y="1551"/>
                  <a:pt x="2797" y="700"/>
                </a:cubicBezTo>
                <a:cubicBezTo>
                  <a:pt x="2189" y="457"/>
                  <a:pt x="1581" y="214"/>
                  <a:pt x="9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4"/>
          <p:cNvSpPr/>
          <p:nvPr/>
        </p:nvSpPr>
        <p:spPr>
          <a:xfrm>
            <a:off x="6788075" y="836058"/>
            <a:ext cx="1593138" cy="723458"/>
          </a:xfrm>
          <a:custGeom>
            <a:avLst/>
            <a:gdLst/>
            <a:ahLst/>
            <a:cxnLst/>
            <a:rect l="l" t="t" r="r" b="b"/>
            <a:pathLst>
              <a:path w="21856" h="9925" extrusionOk="0">
                <a:moveTo>
                  <a:pt x="758" y="0"/>
                </a:moveTo>
                <a:cubicBezTo>
                  <a:pt x="350" y="0"/>
                  <a:pt x="287" y="141"/>
                  <a:pt x="244" y="241"/>
                </a:cubicBezTo>
                <a:cubicBezTo>
                  <a:pt x="153" y="423"/>
                  <a:pt x="1" y="758"/>
                  <a:pt x="3101" y="2521"/>
                </a:cubicBezTo>
                <a:cubicBezTo>
                  <a:pt x="3861" y="2946"/>
                  <a:pt x="4743" y="3402"/>
                  <a:pt x="5715" y="3888"/>
                </a:cubicBezTo>
                <a:cubicBezTo>
                  <a:pt x="5746" y="3737"/>
                  <a:pt x="5806" y="3615"/>
                  <a:pt x="5837" y="3493"/>
                </a:cubicBezTo>
                <a:cubicBezTo>
                  <a:pt x="2736" y="1943"/>
                  <a:pt x="943" y="788"/>
                  <a:pt x="670" y="393"/>
                </a:cubicBezTo>
                <a:cubicBezTo>
                  <a:pt x="701" y="387"/>
                  <a:pt x="738" y="385"/>
                  <a:pt x="783" y="385"/>
                </a:cubicBezTo>
                <a:cubicBezTo>
                  <a:pt x="1704" y="385"/>
                  <a:pt x="5509" y="1581"/>
                  <a:pt x="11278" y="4132"/>
                </a:cubicBezTo>
                <a:cubicBezTo>
                  <a:pt x="17326" y="6806"/>
                  <a:pt x="20822" y="8904"/>
                  <a:pt x="21187" y="9481"/>
                </a:cubicBezTo>
                <a:cubicBezTo>
                  <a:pt x="21160" y="9485"/>
                  <a:pt x="21129" y="9487"/>
                  <a:pt x="21093" y="9487"/>
                </a:cubicBezTo>
                <a:cubicBezTo>
                  <a:pt x="20518" y="9487"/>
                  <a:pt x="18770" y="9022"/>
                  <a:pt x="16080" y="7992"/>
                </a:cubicBezTo>
                <a:cubicBezTo>
                  <a:pt x="16019" y="8144"/>
                  <a:pt x="15959" y="8265"/>
                  <a:pt x="15867" y="8387"/>
                </a:cubicBezTo>
                <a:cubicBezTo>
                  <a:pt x="16627" y="8661"/>
                  <a:pt x="17326" y="8904"/>
                  <a:pt x="17965" y="9147"/>
                </a:cubicBezTo>
                <a:cubicBezTo>
                  <a:pt x="19772" y="9749"/>
                  <a:pt x="20663" y="9924"/>
                  <a:pt x="21116" y="9924"/>
                </a:cubicBezTo>
                <a:cubicBezTo>
                  <a:pt x="21508" y="9924"/>
                  <a:pt x="21570" y="9793"/>
                  <a:pt x="21612" y="9694"/>
                </a:cubicBezTo>
                <a:cubicBezTo>
                  <a:pt x="21703" y="9481"/>
                  <a:pt x="21855" y="9117"/>
                  <a:pt x="18755" y="7384"/>
                </a:cubicBezTo>
                <a:cubicBezTo>
                  <a:pt x="16840" y="6320"/>
                  <a:pt x="14256" y="5044"/>
                  <a:pt x="11460" y="3797"/>
                </a:cubicBezTo>
                <a:cubicBezTo>
                  <a:pt x="8633" y="2551"/>
                  <a:pt x="5958" y="1487"/>
                  <a:pt x="3892" y="788"/>
                </a:cubicBezTo>
                <a:cubicBezTo>
                  <a:pt x="2107" y="177"/>
                  <a:pt x="1216" y="0"/>
                  <a:pt x="7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34"/>
          <p:cNvGrpSpPr/>
          <p:nvPr/>
        </p:nvGrpSpPr>
        <p:grpSpPr>
          <a:xfrm flipH="1">
            <a:off x="554778" y="3125309"/>
            <a:ext cx="1893506" cy="1098392"/>
            <a:chOff x="-3756742" y="3031821"/>
            <a:chExt cx="1084420" cy="629055"/>
          </a:xfrm>
        </p:grpSpPr>
        <p:sp>
          <p:nvSpPr>
            <p:cNvPr id="815" name="Google Shape;815;p34"/>
            <p:cNvSpPr/>
            <p:nvPr/>
          </p:nvSpPr>
          <p:spPr>
            <a:xfrm>
              <a:off x="-3003757" y="3391906"/>
              <a:ext cx="271681" cy="229570"/>
            </a:xfrm>
            <a:custGeom>
              <a:avLst/>
              <a:gdLst/>
              <a:ahLst/>
              <a:cxnLst/>
              <a:rect l="l" t="t" r="r" b="b"/>
              <a:pathLst>
                <a:path w="7600" h="6422" extrusionOk="0">
                  <a:moveTo>
                    <a:pt x="2689" y="1"/>
                  </a:moveTo>
                  <a:cubicBezTo>
                    <a:pt x="2330" y="1"/>
                    <a:pt x="1967" y="51"/>
                    <a:pt x="1703" y="199"/>
                  </a:cubicBezTo>
                  <a:cubicBezTo>
                    <a:pt x="1642" y="260"/>
                    <a:pt x="1551" y="321"/>
                    <a:pt x="1520" y="412"/>
                  </a:cubicBezTo>
                  <a:cubicBezTo>
                    <a:pt x="1490" y="503"/>
                    <a:pt x="1490" y="594"/>
                    <a:pt x="1460" y="655"/>
                  </a:cubicBezTo>
                  <a:cubicBezTo>
                    <a:pt x="1399" y="898"/>
                    <a:pt x="1308" y="1142"/>
                    <a:pt x="1186" y="1354"/>
                  </a:cubicBezTo>
                  <a:lnTo>
                    <a:pt x="1" y="3360"/>
                  </a:lnTo>
                  <a:cubicBezTo>
                    <a:pt x="493" y="5200"/>
                    <a:pt x="2156" y="6422"/>
                    <a:pt x="3973" y="6422"/>
                  </a:cubicBezTo>
                  <a:cubicBezTo>
                    <a:pt x="4287" y="6422"/>
                    <a:pt x="4606" y="6385"/>
                    <a:pt x="4925" y="6309"/>
                  </a:cubicBezTo>
                  <a:cubicBezTo>
                    <a:pt x="4681" y="6278"/>
                    <a:pt x="4469" y="6157"/>
                    <a:pt x="4286" y="6005"/>
                  </a:cubicBezTo>
                  <a:cubicBezTo>
                    <a:pt x="4104" y="5853"/>
                    <a:pt x="4013" y="5610"/>
                    <a:pt x="4043" y="5367"/>
                  </a:cubicBezTo>
                  <a:lnTo>
                    <a:pt x="4043" y="5367"/>
                  </a:lnTo>
                  <a:cubicBezTo>
                    <a:pt x="4469" y="5448"/>
                    <a:pt x="4908" y="5488"/>
                    <a:pt x="5351" y="5488"/>
                  </a:cubicBezTo>
                  <a:cubicBezTo>
                    <a:pt x="5573" y="5488"/>
                    <a:pt x="5796" y="5478"/>
                    <a:pt x="6019" y="5458"/>
                  </a:cubicBezTo>
                  <a:cubicBezTo>
                    <a:pt x="6657" y="5397"/>
                    <a:pt x="7265" y="5002"/>
                    <a:pt x="7599" y="4424"/>
                  </a:cubicBezTo>
                  <a:cubicBezTo>
                    <a:pt x="7144" y="4151"/>
                    <a:pt x="6748" y="3725"/>
                    <a:pt x="6536" y="3209"/>
                  </a:cubicBezTo>
                  <a:cubicBezTo>
                    <a:pt x="6444" y="2813"/>
                    <a:pt x="6262" y="2418"/>
                    <a:pt x="6049" y="2053"/>
                  </a:cubicBezTo>
                  <a:cubicBezTo>
                    <a:pt x="5806" y="1780"/>
                    <a:pt x="5502" y="1567"/>
                    <a:pt x="5137" y="1476"/>
                  </a:cubicBezTo>
                  <a:cubicBezTo>
                    <a:pt x="4742" y="1324"/>
                    <a:pt x="4347" y="1202"/>
                    <a:pt x="3922" y="1111"/>
                  </a:cubicBezTo>
                  <a:cubicBezTo>
                    <a:pt x="4105" y="928"/>
                    <a:pt x="4343" y="833"/>
                    <a:pt x="4583" y="833"/>
                  </a:cubicBezTo>
                  <a:cubicBezTo>
                    <a:pt x="4742" y="833"/>
                    <a:pt x="4901" y="875"/>
                    <a:pt x="5046" y="959"/>
                  </a:cubicBezTo>
                  <a:cubicBezTo>
                    <a:pt x="4651" y="503"/>
                    <a:pt x="4104" y="199"/>
                    <a:pt x="3526" y="78"/>
                  </a:cubicBezTo>
                  <a:cubicBezTo>
                    <a:pt x="3290" y="36"/>
                    <a:pt x="2991" y="1"/>
                    <a:pt x="2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-3004829" y="3401200"/>
              <a:ext cx="231465" cy="169515"/>
            </a:xfrm>
            <a:custGeom>
              <a:avLst/>
              <a:gdLst/>
              <a:ahLst/>
              <a:cxnLst/>
              <a:rect l="l" t="t" r="r" b="b"/>
              <a:pathLst>
                <a:path w="6475" h="4742" extrusionOk="0">
                  <a:moveTo>
                    <a:pt x="2097" y="61"/>
                  </a:moveTo>
                  <a:cubicBezTo>
                    <a:pt x="2553" y="0"/>
                    <a:pt x="3009" y="274"/>
                    <a:pt x="3161" y="730"/>
                  </a:cubicBezTo>
                  <a:cubicBezTo>
                    <a:pt x="3009" y="638"/>
                    <a:pt x="2797" y="638"/>
                    <a:pt x="2645" y="760"/>
                  </a:cubicBezTo>
                  <a:cubicBezTo>
                    <a:pt x="3404" y="942"/>
                    <a:pt x="4134" y="1307"/>
                    <a:pt x="4742" y="1854"/>
                  </a:cubicBezTo>
                  <a:cubicBezTo>
                    <a:pt x="5015" y="2189"/>
                    <a:pt x="5289" y="2584"/>
                    <a:pt x="5502" y="3009"/>
                  </a:cubicBezTo>
                  <a:cubicBezTo>
                    <a:pt x="5715" y="3435"/>
                    <a:pt x="6049" y="3769"/>
                    <a:pt x="6474" y="3982"/>
                  </a:cubicBezTo>
                  <a:cubicBezTo>
                    <a:pt x="5958" y="4377"/>
                    <a:pt x="5319" y="4499"/>
                    <a:pt x="4681" y="4377"/>
                  </a:cubicBezTo>
                  <a:cubicBezTo>
                    <a:pt x="4073" y="4256"/>
                    <a:pt x="3465" y="4043"/>
                    <a:pt x="2888" y="3739"/>
                  </a:cubicBezTo>
                  <a:cubicBezTo>
                    <a:pt x="3040" y="4043"/>
                    <a:pt x="3252" y="4256"/>
                    <a:pt x="3556" y="4408"/>
                  </a:cubicBezTo>
                  <a:cubicBezTo>
                    <a:pt x="2827" y="4742"/>
                    <a:pt x="2006" y="4711"/>
                    <a:pt x="1307" y="4377"/>
                  </a:cubicBezTo>
                  <a:cubicBezTo>
                    <a:pt x="638" y="3982"/>
                    <a:pt x="152" y="3313"/>
                    <a:pt x="31" y="2553"/>
                  </a:cubicBezTo>
                  <a:cubicBezTo>
                    <a:pt x="0" y="2158"/>
                    <a:pt x="91" y="1733"/>
                    <a:pt x="274" y="1368"/>
                  </a:cubicBezTo>
                  <a:cubicBezTo>
                    <a:pt x="334" y="1216"/>
                    <a:pt x="395" y="1064"/>
                    <a:pt x="486" y="912"/>
                  </a:cubicBezTo>
                  <a:cubicBezTo>
                    <a:pt x="578" y="790"/>
                    <a:pt x="730" y="669"/>
                    <a:pt x="882" y="578"/>
                  </a:cubicBezTo>
                  <a:cubicBezTo>
                    <a:pt x="1246" y="334"/>
                    <a:pt x="1672" y="152"/>
                    <a:pt x="2097" y="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-3003750" y="3457502"/>
              <a:ext cx="331428" cy="203374"/>
            </a:xfrm>
            <a:custGeom>
              <a:avLst/>
              <a:gdLst/>
              <a:ahLst/>
              <a:cxnLst/>
              <a:rect l="l" t="t" r="r" b="b"/>
              <a:pathLst>
                <a:path w="7630" h="4682" extrusionOk="0">
                  <a:moveTo>
                    <a:pt x="6018" y="3314"/>
                  </a:moveTo>
                  <a:cubicBezTo>
                    <a:pt x="5350" y="3375"/>
                    <a:pt x="4711" y="3344"/>
                    <a:pt x="4043" y="3192"/>
                  </a:cubicBezTo>
                  <a:cubicBezTo>
                    <a:pt x="4012" y="3435"/>
                    <a:pt x="4104" y="3679"/>
                    <a:pt x="4316" y="3831"/>
                  </a:cubicBezTo>
                  <a:cubicBezTo>
                    <a:pt x="4499" y="4013"/>
                    <a:pt x="4711" y="4104"/>
                    <a:pt x="4955" y="4165"/>
                  </a:cubicBezTo>
                  <a:cubicBezTo>
                    <a:pt x="2766" y="4682"/>
                    <a:pt x="578" y="3344"/>
                    <a:pt x="0" y="1186"/>
                  </a:cubicBezTo>
                  <a:lnTo>
                    <a:pt x="608" y="183"/>
                  </a:lnTo>
                  <a:lnTo>
                    <a:pt x="1945" y="1"/>
                  </a:lnTo>
                  <a:cubicBezTo>
                    <a:pt x="1945" y="1"/>
                    <a:pt x="3708" y="2128"/>
                    <a:pt x="7629" y="2250"/>
                  </a:cubicBezTo>
                  <a:cubicBezTo>
                    <a:pt x="7265" y="2827"/>
                    <a:pt x="6687" y="3223"/>
                    <a:pt x="6018" y="33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-3027672" y="3382755"/>
              <a:ext cx="111961" cy="151677"/>
            </a:xfrm>
            <a:custGeom>
              <a:avLst/>
              <a:gdLst/>
              <a:ahLst/>
              <a:cxnLst/>
              <a:rect l="l" t="t" r="r" b="b"/>
              <a:pathLst>
                <a:path w="3132" h="4243" extrusionOk="0">
                  <a:moveTo>
                    <a:pt x="2367" y="1"/>
                  </a:moveTo>
                  <a:cubicBezTo>
                    <a:pt x="1847" y="1"/>
                    <a:pt x="1132" y="655"/>
                    <a:pt x="639" y="1641"/>
                  </a:cubicBezTo>
                  <a:cubicBezTo>
                    <a:pt x="62" y="2796"/>
                    <a:pt x="1" y="3920"/>
                    <a:pt x="518" y="4194"/>
                  </a:cubicBezTo>
                  <a:cubicBezTo>
                    <a:pt x="587" y="4227"/>
                    <a:pt x="662" y="4242"/>
                    <a:pt x="743" y="4242"/>
                  </a:cubicBezTo>
                  <a:cubicBezTo>
                    <a:pt x="1264" y="4242"/>
                    <a:pt x="1993" y="3584"/>
                    <a:pt x="2493" y="2583"/>
                  </a:cubicBezTo>
                  <a:cubicBezTo>
                    <a:pt x="3101" y="1458"/>
                    <a:pt x="3132" y="303"/>
                    <a:pt x="2615" y="60"/>
                  </a:cubicBezTo>
                  <a:cubicBezTo>
                    <a:pt x="2539" y="20"/>
                    <a:pt x="2456" y="1"/>
                    <a:pt x="2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-3058093" y="3361235"/>
              <a:ext cx="126081" cy="170516"/>
            </a:xfrm>
            <a:custGeom>
              <a:avLst/>
              <a:gdLst/>
              <a:ahLst/>
              <a:cxnLst/>
              <a:rect l="l" t="t" r="r" b="b"/>
              <a:pathLst>
                <a:path w="3527" h="4770" extrusionOk="0">
                  <a:moveTo>
                    <a:pt x="2697" y="0"/>
                  </a:moveTo>
                  <a:cubicBezTo>
                    <a:pt x="2110" y="0"/>
                    <a:pt x="1279" y="741"/>
                    <a:pt x="700" y="1848"/>
                  </a:cubicBezTo>
                  <a:cubicBezTo>
                    <a:pt x="62" y="3155"/>
                    <a:pt x="1" y="4431"/>
                    <a:pt x="578" y="4705"/>
                  </a:cubicBezTo>
                  <a:cubicBezTo>
                    <a:pt x="662" y="4749"/>
                    <a:pt x="754" y="4770"/>
                    <a:pt x="853" y="4770"/>
                  </a:cubicBezTo>
                  <a:cubicBezTo>
                    <a:pt x="1438" y="4770"/>
                    <a:pt x="2255" y="4030"/>
                    <a:pt x="2828" y="2911"/>
                  </a:cubicBezTo>
                  <a:cubicBezTo>
                    <a:pt x="3466" y="1635"/>
                    <a:pt x="3527" y="358"/>
                    <a:pt x="2949" y="54"/>
                  </a:cubicBezTo>
                  <a:cubicBezTo>
                    <a:pt x="2872" y="18"/>
                    <a:pt x="2787" y="0"/>
                    <a:pt x="269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-3590516" y="3051304"/>
              <a:ext cx="631337" cy="476121"/>
            </a:xfrm>
            <a:custGeom>
              <a:avLst/>
              <a:gdLst/>
              <a:ahLst/>
              <a:cxnLst/>
              <a:rect l="l" t="t" r="r" b="b"/>
              <a:pathLst>
                <a:path w="17661" h="13319" extrusionOk="0">
                  <a:moveTo>
                    <a:pt x="3618" y="1"/>
                  </a:moveTo>
                  <a:lnTo>
                    <a:pt x="2007" y="3648"/>
                  </a:lnTo>
                  <a:lnTo>
                    <a:pt x="1" y="7113"/>
                  </a:lnTo>
                  <a:cubicBezTo>
                    <a:pt x="1" y="7113"/>
                    <a:pt x="5350" y="11673"/>
                    <a:pt x="14439" y="13284"/>
                  </a:cubicBezTo>
                  <a:cubicBezTo>
                    <a:pt x="14500" y="13314"/>
                    <a:pt x="14560" y="13314"/>
                    <a:pt x="14621" y="13314"/>
                  </a:cubicBezTo>
                  <a:cubicBezTo>
                    <a:pt x="14661" y="13317"/>
                    <a:pt x="14701" y="13319"/>
                    <a:pt x="14741" y="13319"/>
                  </a:cubicBezTo>
                  <a:cubicBezTo>
                    <a:pt x="15095" y="13319"/>
                    <a:pt x="15442" y="13198"/>
                    <a:pt x="15715" y="12980"/>
                  </a:cubicBezTo>
                  <a:cubicBezTo>
                    <a:pt x="16931" y="12098"/>
                    <a:pt x="17661" y="10700"/>
                    <a:pt x="17661" y="9180"/>
                  </a:cubicBezTo>
                  <a:cubicBezTo>
                    <a:pt x="17630" y="8967"/>
                    <a:pt x="17600" y="8755"/>
                    <a:pt x="17539" y="8542"/>
                  </a:cubicBezTo>
                  <a:cubicBezTo>
                    <a:pt x="17478" y="8390"/>
                    <a:pt x="17387" y="8238"/>
                    <a:pt x="17266" y="8086"/>
                  </a:cubicBezTo>
                  <a:cubicBezTo>
                    <a:pt x="17205" y="8056"/>
                    <a:pt x="17174" y="7995"/>
                    <a:pt x="17114" y="7964"/>
                  </a:cubicBezTo>
                  <a:cubicBezTo>
                    <a:pt x="15959" y="6840"/>
                    <a:pt x="14712" y="5806"/>
                    <a:pt x="13405" y="4864"/>
                  </a:cubicBezTo>
                  <a:cubicBezTo>
                    <a:pt x="11642" y="3587"/>
                    <a:pt x="9727" y="2463"/>
                    <a:pt x="7752" y="1551"/>
                  </a:cubicBezTo>
                  <a:cubicBezTo>
                    <a:pt x="6445" y="913"/>
                    <a:pt x="5047" y="396"/>
                    <a:pt x="3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-3406881" y="3084299"/>
              <a:ext cx="25488" cy="21127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350" y="0"/>
                  </a:moveTo>
                  <a:cubicBezTo>
                    <a:pt x="315" y="0"/>
                    <a:pt x="280" y="7"/>
                    <a:pt x="244" y="20"/>
                  </a:cubicBezTo>
                  <a:cubicBezTo>
                    <a:pt x="1" y="111"/>
                    <a:pt x="1" y="446"/>
                    <a:pt x="244" y="567"/>
                  </a:cubicBezTo>
                  <a:cubicBezTo>
                    <a:pt x="275" y="583"/>
                    <a:pt x="311" y="590"/>
                    <a:pt x="347" y="590"/>
                  </a:cubicBezTo>
                  <a:cubicBezTo>
                    <a:pt x="452" y="590"/>
                    <a:pt x="564" y="528"/>
                    <a:pt x="609" y="415"/>
                  </a:cubicBezTo>
                  <a:cubicBezTo>
                    <a:pt x="712" y="208"/>
                    <a:pt x="551" y="0"/>
                    <a:pt x="3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-3410134" y="3137169"/>
              <a:ext cx="23450" cy="21377"/>
            </a:xfrm>
            <a:custGeom>
              <a:avLst/>
              <a:gdLst/>
              <a:ahLst/>
              <a:cxnLst/>
              <a:rect l="l" t="t" r="r" b="b"/>
              <a:pathLst>
                <a:path w="656" h="598" extrusionOk="0">
                  <a:moveTo>
                    <a:pt x="320" y="0"/>
                  </a:moveTo>
                  <a:cubicBezTo>
                    <a:pt x="213" y="0"/>
                    <a:pt x="107" y="61"/>
                    <a:pt x="61" y="182"/>
                  </a:cubicBezTo>
                  <a:cubicBezTo>
                    <a:pt x="1" y="334"/>
                    <a:pt x="61" y="486"/>
                    <a:pt x="183" y="578"/>
                  </a:cubicBezTo>
                  <a:cubicBezTo>
                    <a:pt x="219" y="591"/>
                    <a:pt x="254" y="597"/>
                    <a:pt x="289" y="597"/>
                  </a:cubicBezTo>
                  <a:cubicBezTo>
                    <a:pt x="490" y="597"/>
                    <a:pt x="656" y="390"/>
                    <a:pt x="578" y="182"/>
                  </a:cubicBezTo>
                  <a:cubicBezTo>
                    <a:pt x="532" y="61"/>
                    <a:pt x="426" y="0"/>
                    <a:pt x="32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-3421002" y="3192578"/>
              <a:ext cx="24523" cy="21449"/>
            </a:xfrm>
            <a:custGeom>
              <a:avLst/>
              <a:gdLst/>
              <a:ahLst/>
              <a:cxnLst/>
              <a:rect l="l" t="t" r="r" b="b"/>
              <a:pathLst>
                <a:path w="686" h="600" extrusionOk="0">
                  <a:moveTo>
                    <a:pt x="346" y="0"/>
                  </a:moveTo>
                  <a:cubicBezTo>
                    <a:pt x="236" y="0"/>
                    <a:pt x="122" y="61"/>
                    <a:pt x="61" y="183"/>
                  </a:cubicBezTo>
                  <a:cubicBezTo>
                    <a:pt x="1" y="335"/>
                    <a:pt x="61" y="487"/>
                    <a:pt x="213" y="578"/>
                  </a:cubicBezTo>
                  <a:cubicBezTo>
                    <a:pt x="252" y="592"/>
                    <a:pt x="291" y="599"/>
                    <a:pt x="329" y="599"/>
                  </a:cubicBezTo>
                  <a:cubicBezTo>
                    <a:pt x="526" y="599"/>
                    <a:pt x="685" y="412"/>
                    <a:pt x="608" y="183"/>
                  </a:cubicBezTo>
                  <a:cubicBezTo>
                    <a:pt x="563" y="61"/>
                    <a:pt x="457" y="0"/>
                    <a:pt x="34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-3448170" y="3249452"/>
              <a:ext cx="25488" cy="21127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350" y="1"/>
                  </a:moveTo>
                  <a:cubicBezTo>
                    <a:pt x="315" y="1"/>
                    <a:pt x="280" y="7"/>
                    <a:pt x="244" y="20"/>
                  </a:cubicBezTo>
                  <a:cubicBezTo>
                    <a:pt x="1" y="111"/>
                    <a:pt x="1" y="446"/>
                    <a:pt x="244" y="567"/>
                  </a:cubicBezTo>
                  <a:cubicBezTo>
                    <a:pt x="283" y="583"/>
                    <a:pt x="322" y="591"/>
                    <a:pt x="360" y="591"/>
                  </a:cubicBezTo>
                  <a:cubicBezTo>
                    <a:pt x="468" y="591"/>
                    <a:pt x="564" y="528"/>
                    <a:pt x="609" y="415"/>
                  </a:cubicBezTo>
                  <a:cubicBezTo>
                    <a:pt x="712" y="208"/>
                    <a:pt x="551" y="1"/>
                    <a:pt x="35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-3487278" y="3300535"/>
              <a:ext cx="25488" cy="20555"/>
            </a:xfrm>
            <a:custGeom>
              <a:avLst/>
              <a:gdLst/>
              <a:ahLst/>
              <a:cxnLst/>
              <a:rect l="l" t="t" r="r" b="b"/>
              <a:pathLst>
                <a:path w="713" h="575" extrusionOk="0">
                  <a:moveTo>
                    <a:pt x="350" y="0"/>
                  </a:moveTo>
                  <a:cubicBezTo>
                    <a:pt x="315" y="0"/>
                    <a:pt x="279" y="6"/>
                    <a:pt x="244" y="20"/>
                  </a:cubicBezTo>
                  <a:cubicBezTo>
                    <a:pt x="0" y="111"/>
                    <a:pt x="0" y="445"/>
                    <a:pt x="244" y="567"/>
                  </a:cubicBezTo>
                  <a:cubicBezTo>
                    <a:pt x="270" y="572"/>
                    <a:pt x="296" y="575"/>
                    <a:pt x="321" y="575"/>
                  </a:cubicBezTo>
                  <a:cubicBezTo>
                    <a:pt x="445" y="575"/>
                    <a:pt x="558" y="516"/>
                    <a:pt x="608" y="415"/>
                  </a:cubicBezTo>
                  <a:cubicBezTo>
                    <a:pt x="712" y="208"/>
                    <a:pt x="550" y="0"/>
                    <a:pt x="3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-3534000" y="3323485"/>
              <a:ext cx="24487" cy="20912"/>
            </a:xfrm>
            <a:custGeom>
              <a:avLst/>
              <a:gdLst/>
              <a:ahLst/>
              <a:cxnLst/>
              <a:rect l="l" t="t" r="r" b="b"/>
              <a:pathLst>
                <a:path w="685" h="585" extrusionOk="0">
                  <a:moveTo>
                    <a:pt x="330" y="0"/>
                  </a:moveTo>
                  <a:cubicBezTo>
                    <a:pt x="231" y="0"/>
                    <a:pt x="134" y="54"/>
                    <a:pt x="92" y="168"/>
                  </a:cubicBezTo>
                  <a:cubicBezTo>
                    <a:pt x="0" y="320"/>
                    <a:pt x="92" y="502"/>
                    <a:pt x="213" y="563"/>
                  </a:cubicBezTo>
                  <a:cubicBezTo>
                    <a:pt x="253" y="578"/>
                    <a:pt x="292" y="585"/>
                    <a:pt x="330" y="585"/>
                  </a:cubicBezTo>
                  <a:cubicBezTo>
                    <a:pt x="526" y="585"/>
                    <a:pt x="685" y="402"/>
                    <a:pt x="608" y="198"/>
                  </a:cubicBezTo>
                  <a:cubicBezTo>
                    <a:pt x="560" y="69"/>
                    <a:pt x="443" y="0"/>
                    <a:pt x="33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-3071141" y="3284163"/>
              <a:ext cx="23951" cy="20841"/>
            </a:xfrm>
            <a:custGeom>
              <a:avLst/>
              <a:gdLst/>
              <a:ahLst/>
              <a:cxnLst/>
              <a:rect l="l" t="t" r="r" b="b"/>
              <a:pathLst>
                <a:path w="670" h="583" extrusionOk="0">
                  <a:moveTo>
                    <a:pt x="333" y="1"/>
                  </a:moveTo>
                  <a:cubicBezTo>
                    <a:pt x="242" y="1"/>
                    <a:pt x="149" y="48"/>
                    <a:pt x="92" y="143"/>
                  </a:cubicBezTo>
                  <a:cubicBezTo>
                    <a:pt x="1" y="265"/>
                    <a:pt x="31" y="447"/>
                    <a:pt x="183" y="539"/>
                  </a:cubicBezTo>
                  <a:cubicBezTo>
                    <a:pt x="234" y="569"/>
                    <a:pt x="285" y="582"/>
                    <a:pt x="333" y="582"/>
                  </a:cubicBezTo>
                  <a:cubicBezTo>
                    <a:pt x="430" y="582"/>
                    <a:pt x="518" y="528"/>
                    <a:pt x="579" y="447"/>
                  </a:cubicBezTo>
                  <a:cubicBezTo>
                    <a:pt x="670" y="295"/>
                    <a:pt x="639" y="143"/>
                    <a:pt x="487" y="52"/>
                  </a:cubicBezTo>
                  <a:cubicBezTo>
                    <a:pt x="442" y="18"/>
                    <a:pt x="388" y="1"/>
                    <a:pt x="33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-3079828" y="3336855"/>
              <a:ext cx="26703" cy="21377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44" y="0"/>
                  </a:moveTo>
                  <a:cubicBezTo>
                    <a:pt x="252" y="0"/>
                    <a:pt x="158" y="46"/>
                    <a:pt x="92" y="159"/>
                  </a:cubicBezTo>
                  <a:cubicBezTo>
                    <a:pt x="1" y="280"/>
                    <a:pt x="62" y="463"/>
                    <a:pt x="183" y="554"/>
                  </a:cubicBezTo>
                  <a:cubicBezTo>
                    <a:pt x="234" y="584"/>
                    <a:pt x="288" y="598"/>
                    <a:pt x="340" y="598"/>
                  </a:cubicBezTo>
                  <a:cubicBezTo>
                    <a:pt x="443" y="598"/>
                    <a:pt x="538" y="544"/>
                    <a:pt x="578" y="463"/>
                  </a:cubicBezTo>
                  <a:cubicBezTo>
                    <a:pt x="747" y="232"/>
                    <a:pt x="551" y="0"/>
                    <a:pt x="34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-3096128" y="3391656"/>
              <a:ext cx="25953" cy="20912"/>
            </a:xfrm>
            <a:custGeom>
              <a:avLst/>
              <a:gdLst/>
              <a:ahLst/>
              <a:cxnLst/>
              <a:rect l="l" t="t" r="r" b="b"/>
              <a:pathLst>
                <a:path w="726" h="585" extrusionOk="0">
                  <a:moveTo>
                    <a:pt x="313" y="1"/>
                  </a:moveTo>
                  <a:cubicBezTo>
                    <a:pt x="221" y="1"/>
                    <a:pt x="127" y="43"/>
                    <a:pt x="62" y="146"/>
                  </a:cubicBezTo>
                  <a:cubicBezTo>
                    <a:pt x="1" y="267"/>
                    <a:pt x="31" y="450"/>
                    <a:pt x="153" y="541"/>
                  </a:cubicBezTo>
                  <a:cubicBezTo>
                    <a:pt x="204" y="571"/>
                    <a:pt x="258" y="585"/>
                    <a:pt x="310" y="585"/>
                  </a:cubicBezTo>
                  <a:cubicBezTo>
                    <a:pt x="416" y="585"/>
                    <a:pt x="518" y="531"/>
                    <a:pt x="578" y="450"/>
                  </a:cubicBezTo>
                  <a:cubicBezTo>
                    <a:pt x="726" y="218"/>
                    <a:pt x="523" y="1"/>
                    <a:pt x="31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-3129803" y="3444169"/>
              <a:ext cx="23951" cy="21163"/>
            </a:xfrm>
            <a:custGeom>
              <a:avLst/>
              <a:gdLst/>
              <a:ahLst/>
              <a:cxnLst/>
              <a:rect l="l" t="t" r="r" b="b"/>
              <a:pathLst>
                <a:path w="670" h="592" extrusionOk="0">
                  <a:moveTo>
                    <a:pt x="351" y="0"/>
                  </a:moveTo>
                  <a:cubicBezTo>
                    <a:pt x="254" y="0"/>
                    <a:pt x="153" y="54"/>
                    <a:pt x="92" y="136"/>
                  </a:cubicBezTo>
                  <a:cubicBezTo>
                    <a:pt x="1" y="288"/>
                    <a:pt x="31" y="470"/>
                    <a:pt x="183" y="561"/>
                  </a:cubicBezTo>
                  <a:cubicBezTo>
                    <a:pt x="224" y="581"/>
                    <a:pt x="271" y="591"/>
                    <a:pt x="319" y="591"/>
                  </a:cubicBezTo>
                  <a:cubicBezTo>
                    <a:pt x="416" y="591"/>
                    <a:pt x="517" y="551"/>
                    <a:pt x="578" y="470"/>
                  </a:cubicBezTo>
                  <a:cubicBezTo>
                    <a:pt x="669" y="318"/>
                    <a:pt x="639" y="136"/>
                    <a:pt x="487" y="44"/>
                  </a:cubicBezTo>
                  <a:cubicBezTo>
                    <a:pt x="446" y="14"/>
                    <a:pt x="399" y="0"/>
                    <a:pt x="35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-3180850" y="3486172"/>
              <a:ext cx="26274" cy="21484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37" y="1"/>
                  </a:moveTo>
                  <a:cubicBezTo>
                    <a:pt x="247" y="1"/>
                    <a:pt x="156" y="43"/>
                    <a:pt x="91" y="146"/>
                  </a:cubicBezTo>
                  <a:cubicBezTo>
                    <a:pt x="0" y="298"/>
                    <a:pt x="61" y="480"/>
                    <a:pt x="182" y="572"/>
                  </a:cubicBezTo>
                  <a:cubicBezTo>
                    <a:pt x="231" y="591"/>
                    <a:pt x="282" y="601"/>
                    <a:pt x="332" y="601"/>
                  </a:cubicBezTo>
                  <a:cubicBezTo>
                    <a:pt x="441" y="601"/>
                    <a:pt x="546" y="554"/>
                    <a:pt x="608" y="450"/>
                  </a:cubicBezTo>
                  <a:cubicBezTo>
                    <a:pt x="734" y="218"/>
                    <a:pt x="539" y="1"/>
                    <a:pt x="337" y="1"/>
                  </a:cubicBezTo>
                  <a:close/>
                </a:path>
              </a:pathLst>
            </a:custGeom>
            <a:solidFill>
              <a:srgbClr val="A8B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-3623118" y="3045942"/>
              <a:ext cx="195646" cy="265032"/>
            </a:xfrm>
            <a:custGeom>
              <a:avLst/>
              <a:gdLst/>
              <a:ahLst/>
              <a:cxnLst/>
              <a:rect l="l" t="t" r="r" b="b"/>
              <a:pathLst>
                <a:path w="5473" h="7414" extrusionOk="0">
                  <a:moveTo>
                    <a:pt x="3900" y="1"/>
                  </a:moveTo>
                  <a:cubicBezTo>
                    <a:pt x="3494" y="1"/>
                    <a:pt x="3034" y="147"/>
                    <a:pt x="2554" y="455"/>
                  </a:cubicBezTo>
                  <a:cubicBezTo>
                    <a:pt x="974" y="1640"/>
                    <a:pt x="1" y="3494"/>
                    <a:pt x="31" y="5500"/>
                  </a:cubicBezTo>
                  <a:cubicBezTo>
                    <a:pt x="94" y="6727"/>
                    <a:pt x="725" y="7413"/>
                    <a:pt x="1594" y="7413"/>
                  </a:cubicBezTo>
                  <a:cubicBezTo>
                    <a:pt x="1996" y="7413"/>
                    <a:pt x="2448" y="7267"/>
                    <a:pt x="2919" y="6959"/>
                  </a:cubicBezTo>
                  <a:cubicBezTo>
                    <a:pt x="4530" y="5774"/>
                    <a:pt x="5472" y="3920"/>
                    <a:pt x="5472" y="1914"/>
                  </a:cubicBezTo>
                  <a:cubicBezTo>
                    <a:pt x="5410" y="687"/>
                    <a:pt x="4779" y="1"/>
                    <a:pt x="390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-3645925" y="3039865"/>
              <a:ext cx="217345" cy="265246"/>
            </a:xfrm>
            <a:custGeom>
              <a:avLst/>
              <a:gdLst/>
              <a:ahLst/>
              <a:cxnLst/>
              <a:rect l="l" t="t" r="r" b="b"/>
              <a:pathLst>
                <a:path w="6080" h="7420" extrusionOk="0">
                  <a:moveTo>
                    <a:pt x="4210" y="0"/>
                  </a:moveTo>
                  <a:cubicBezTo>
                    <a:pt x="3137" y="0"/>
                    <a:pt x="1805" y="1049"/>
                    <a:pt x="973" y="2661"/>
                  </a:cubicBezTo>
                  <a:cubicBezTo>
                    <a:pt x="1" y="4637"/>
                    <a:pt x="92" y="6704"/>
                    <a:pt x="1247" y="7281"/>
                  </a:cubicBezTo>
                  <a:cubicBezTo>
                    <a:pt x="1439" y="7375"/>
                    <a:pt x="1649" y="7420"/>
                    <a:pt x="1871" y="7420"/>
                  </a:cubicBezTo>
                  <a:cubicBezTo>
                    <a:pt x="2943" y="7420"/>
                    <a:pt x="4276" y="6371"/>
                    <a:pt x="5107" y="4759"/>
                  </a:cubicBezTo>
                  <a:cubicBezTo>
                    <a:pt x="6080" y="2783"/>
                    <a:pt x="5989" y="716"/>
                    <a:pt x="4834" y="138"/>
                  </a:cubicBezTo>
                  <a:cubicBezTo>
                    <a:pt x="4641" y="45"/>
                    <a:pt x="4431" y="0"/>
                    <a:pt x="4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-3756742" y="3031821"/>
              <a:ext cx="282548" cy="267248"/>
            </a:xfrm>
            <a:custGeom>
              <a:avLst/>
              <a:gdLst/>
              <a:ahLst/>
              <a:cxnLst/>
              <a:rect l="l" t="t" r="r" b="b"/>
              <a:pathLst>
                <a:path w="7904" h="7476" extrusionOk="0">
                  <a:moveTo>
                    <a:pt x="5684" y="1"/>
                  </a:moveTo>
                  <a:cubicBezTo>
                    <a:pt x="3888" y="1"/>
                    <a:pt x="1689" y="384"/>
                    <a:pt x="578" y="607"/>
                  </a:cubicBezTo>
                  <a:cubicBezTo>
                    <a:pt x="213" y="667"/>
                    <a:pt x="0" y="1062"/>
                    <a:pt x="183" y="1427"/>
                  </a:cubicBezTo>
                  <a:cubicBezTo>
                    <a:pt x="912" y="2947"/>
                    <a:pt x="2766" y="6716"/>
                    <a:pt x="4286" y="7476"/>
                  </a:cubicBezTo>
                  <a:lnTo>
                    <a:pt x="6110" y="3920"/>
                  </a:lnTo>
                  <a:lnTo>
                    <a:pt x="6748" y="2613"/>
                  </a:lnTo>
                  <a:lnTo>
                    <a:pt x="7903" y="363"/>
                  </a:lnTo>
                  <a:cubicBezTo>
                    <a:pt x="7394" y="98"/>
                    <a:pt x="6590" y="1"/>
                    <a:pt x="5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-3156971" y="3279480"/>
              <a:ext cx="197791" cy="247945"/>
            </a:xfrm>
            <a:custGeom>
              <a:avLst/>
              <a:gdLst/>
              <a:ahLst/>
              <a:cxnLst/>
              <a:rect l="l" t="t" r="r" b="b"/>
              <a:pathLst>
                <a:path w="5533" h="6936" extrusionOk="0">
                  <a:moveTo>
                    <a:pt x="3223" y="1"/>
                  </a:moveTo>
                  <a:cubicBezTo>
                    <a:pt x="3344" y="305"/>
                    <a:pt x="3435" y="639"/>
                    <a:pt x="3435" y="974"/>
                  </a:cubicBezTo>
                  <a:cubicBezTo>
                    <a:pt x="3435" y="2949"/>
                    <a:pt x="2493" y="4834"/>
                    <a:pt x="882" y="6019"/>
                  </a:cubicBezTo>
                  <a:cubicBezTo>
                    <a:pt x="609" y="6202"/>
                    <a:pt x="305" y="6323"/>
                    <a:pt x="1" y="6414"/>
                  </a:cubicBezTo>
                  <a:cubicBezTo>
                    <a:pt x="730" y="6597"/>
                    <a:pt x="1521" y="6779"/>
                    <a:pt x="2311" y="6931"/>
                  </a:cubicBezTo>
                  <a:lnTo>
                    <a:pt x="2493" y="6931"/>
                  </a:lnTo>
                  <a:cubicBezTo>
                    <a:pt x="2533" y="6934"/>
                    <a:pt x="2573" y="6936"/>
                    <a:pt x="2613" y="6936"/>
                  </a:cubicBezTo>
                  <a:cubicBezTo>
                    <a:pt x="2968" y="6936"/>
                    <a:pt x="3317" y="6815"/>
                    <a:pt x="3618" y="6597"/>
                  </a:cubicBezTo>
                  <a:cubicBezTo>
                    <a:pt x="4803" y="5715"/>
                    <a:pt x="5533" y="4317"/>
                    <a:pt x="5533" y="2797"/>
                  </a:cubicBezTo>
                  <a:cubicBezTo>
                    <a:pt x="5533" y="2584"/>
                    <a:pt x="5472" y="2372"/>
                    <a:pt x="5411" y="2159"/>
                  </a:cubicBezTo>
                  <a:cubicBezTo>
                    <a:pt x="5350" y="2007"/>
                    <a:pt x="5259" y="1855"/>
                    <a:pt x="5138" y="1703"/>
                  </a:cubicBezTo>
                  <a:cubicBezTo>
                    <a:pt x="5107" y="1673"/>
                    <a:pt x="5046" y="1612"/>
                    <a:pt x="5016" y="1581"/>
                  </a:cubicBezTo>
                  <a:cubicBezTo>
                    <a:pt x="4408" y="1004"/>
                    <a:pt x="3800" y="487"/>
                    <a:pt x="3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-3357979" y="3106712"/>
              <a:ext cx="266784" cy="206156"/>
            </a:xfrm>
            <a:custGeom>
              <a:avLst/>
              <a:gdLst/>
              <a:ahLst/>
              <a:cxnLst/>
              <a:rect l="l" t="t" r="r" b="b"/>
              <a:pathLst>
                <a:path w="7463" h="5767" extrusionOk="0">
                  <a:moveTo>
                    <a:pt x="1277" y="1"/>
                  </a:moveTo>
                  <a:cubicBezTo>
                    <a:pt x="335" y="305"/>
                    <a:pt x="1" y="1278"/>
                    <a:pt x="517" y="2463"/>
                  </a:cubicBezTo>
                  <a:cubicBezTo>
                    <a:pt x="1368" y="4196"/>
                    <a:pt x="3040" y="5411"/>
                    <a:pt x="4955" y="5746"/>
                  </a:cubicBezTo>
                  <a:cubicBezTo>
                    <a:pt x="5082" y="5759"/>
                    <a:pt x="5205" y="5766"/>
                    <a:pt x="5323" y="5766"/>
                  </a:cubicBezTo>
                  <a:cubicBezTo>
                    <a:pt x="6776" y="5766"/>
                    <a:pt x="7463" y="4748"/>
                    <a:pt x="6900" y="3314"/>
                  </a:cubicBezTo>
                  <a:cubicBezTo>
                    <a:pt x="5137" y="2037"/>
                    <a:pt x="3253" y="943"/>
                    <a:pt x="127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-3334064" y="3115435"/>
              <a:ext cx="225567" cy="173590"/>
            </a:xfrm>
            <a:custGeom>
              <a:avLst/>
              <a:gdLst/>
              <a:ahLst/>
              <a:cxnLst/>
              <a:rect l="l" t="t" r="r" b="b"/>
              <a:pathLst>
                <a:path w="6310" h="4856" extrusionOk="0">
                  <a:moveTo>
                    <a:pt x="1094" y="0"/>
                  </a:moveTo>
                  <a:cubicBezTo>
                    <a:pt x="304" y="274"/>
                    <a:pt x="0" y="1064"/>
                    <a:pt x="456" y="2067"/>
                  </a:cubicBezTo>
                  <a:cubicBezTo>
                    <a:pt x="1186" y="3556"/>
                    <a:pt x="2584" y="4559"/>
                    <a:pt x="4195" y="4833"/>
                  </a:cubicBezTo>
                  <a:cubicBezTo>
                    <a:pt x="4314" y="4848"/>
                    <a:pt x="4429" y="4856"/>
                    <a:pt x="4538" y="4856"/>
                  </a:cubicBezTo>
                  <a:cubicBezTo>
                    <a:pt x="5737" y="4856"/>
                    <a:pt x="6310" y="3966"/>
                    <a:pt x="5836" y="2797"/>
                  </a:cubicBezTo>
                  <a:cubicBezTo>
                    <a:pt x="4347" y="1733"/>
                    <a:pt x="2736" y="790"/>
                    <a:pt x="1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-3158043" y="3211024"/>
              <a:ext cx="47830" cy="77179"/>
            </a:xfrm>
            <a:custGeom>
              <a:avLst/>
              <a:gdLst/>
              <a:ahLst/>
              <a:cxnLst/>
              <a:rect l="l" t="t" r="r" b="b"/>
              <a:pathLst>
                <a:path w="1338" h="2159" extrusionOk="0">
                  <a:moveTo>
                    <a:pt x="730" y="1"/>
                  </a:moveTo>
                  <a:cubicBezTo>
                    <a:pt x="1003" y="974"/>
                    <a:pt x="669" y="1794"/>
                    <a:pt x="0" y="2159"/>
                  </a:cubicBezTo>
                  <a:cubicBezTo>
                    <a:pt x="912" y="1977"/>
                    <a:pt x="1338" y="1186"/>
                    <a:pt x="912" y="123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-3352545" y="3390369"/>
              <a:ext cx="327090" cy="232109"/>
            </a:xfrm>
            <a:custGeom>
              <a:avLst/>
              <a:gdLst/>
              <a:ahLst/>
              <a:cxnLst/>
              <a:rect l="l" t="t" r="r" b="b"/>
              <a:pathLst>
                <a:path w="9150" h="6493" extrusionOk="0">
                  <a:moveTo>
                    <a:pt x="1049" y="0"/>
                  </a:moveTo>
                  <a:cubicBezTo>
                    <a:pt x="684" y="0"/>
                    <a:pt x="436" y="86"/>
                    <a:pt x="274" y="182"/>
                  </a:cubicBezTo>
                  <a:cubicBezTo>
                    <a:pt x="61" y="303"/>
                    <a:pt x="0" y="546"/>
                    <a:pt x="122" y="729"/>
                  </a:cubicBezTo>
                  <a:cubicBezTo>
                    <a:pt x="2961" y="5772"/>
                    <a:pt x="6649" y="6492"/>
                    <a:pt x="8422" y="6492"/>
                  </a:cubicBezTo>
                  <a:cubicBezTo>
                    <a:pt x="8605" y="6492"/>
                    <a:pt x="8767" y="6485"/>
                    <a:pt x="8906" y="6473"/>
                  </a:cubicBezTo>
                  <a:cubicBezTo>
                    <a:pt x="9089" y="6473"/>
                    <a:pt x="9150" y="6230"/>
                    <a:pt x="8998" y="6139"/>
                  </a:cubicBezTo>
                  <a:cubicBezTo>
                    <a:pt x="7508" y="5318"/>
                    <a:pt x="6353" y="4011"/>
                    <a:pt x="5745" y="2431"/>
                  </a:cubicBezTo>
                  <a:cubicBezTo>
                    <a:pt x="5684" y="2279"/>
                    <a:pt x="5593" y="2157"/>
                    <a:pt x="5472" y="2066"/>
                  </a:cubicBezTo>
                  <a:cubicBezTo>
                    <a:pt x="3216" y="416"/>
                    <a:pt x="1850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-3352545" y="3392478"/>
              <a:ext cx="327090" cy="232573"/>
            </a:xfrm>
            <a:custGeom>
              <a:avLst/>
              <a:gdLst/>
              <a:ahLst/>
              <a:cxnLst/>
              <a:rect l="l" t="t" r="r" b="b"/>
              <a:pathLst>
                <a:path w="9150" h="6506" extrusionOk="0">
                  <a:moveTo>
                    <a:pt x="122" y="670"/>
                  </a:moveTo>
                  <a:cubicBezTo>
                    <a:pt x="0" y="487"/>
                    <a:pt x="61" y="244"/>
                    <a:pt x="274" y="123"/>
                  </a:cubicBezTo>
                  <a:cubicBezTo>
                    <a:pt x="365" y="62"/>
                    <a:pt x="456" y="31"/>
                    <a:pt x="578" y="1"/>
                  </a:cubicBezTo>
                  <a:cubicBezTo>
                    <a:pt x="578" y="62"/>
                    <a:pt x="608" y="123"/>
                    <a:pt x="608" y="183"/>
                  </a:cubicBezTo>
                  <a:cubicBezTo>
                    <a:pt x="3374" y="5077"/>
                    <a:pt x="6931" y="5898"/>
                    <a:pt x="8754" y="5959"/>
                  </a:cubicBezTo>
                  <a:lnTo>
                    <a:pt x="8998" y="6080"/>
                  </a:lnTo>
                  <a:cubicBezTo>
                    <a:pt x="9150" y="6171"/>
                    <a:pt x="9089" y="6414"/>
                    <a:pt x="8906" y="6414"/>
                  </a:cubicBezTo>
                  <a:cubicBezTo>
                    <a:pt x="7417" y="6506"/>
                    <a:pt x="3253" y="6232"/>
                    <a:pt x="122" y="67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-3298209" y="3142031"/>
              <a:ext cx="83685" cy="61700"/>
            </a:xfrm>
            <a:custGeom>
              <a:avLst/>
              <a:gdLst/>
              <a:ahLst/>
              <a:cxnLst/>
              <a:rect l="l" t="t" r="r" b="b"/>
              <a:pathLst>
                <a:path w="2341" h="1726" extrusionOk="0">
                  <a:moveTo>
                    <a:pt x="609" y="0"/>
                  </a:moveTo>
                  <a:cubicBezTo>
                    <a:pt x="423" y="0"/>
                    <a:pt x="270" y="56"/>
                    <a:pt x="183" y="168"/>
                  </a:cubicBezTo>
                  <a:cubicBezTo>
                    <a:pt x="0" y="442"/>
                    <a:pt x="274" y="989"/>
                    <a:pt x="791" y="1384"/>
                  </a:cubicBezTo>
                  <a:cubicBezTo>
                    <a:pt x="1122" y="1605"/>
                    <a:pt x="1475" y="1725"/>
                    <a:pt x="1750" y="1725"/>
                  </a:cubicBezTo>
                  <a:cubicBezTo>
                    <a:pt x="1929" y="1725"/>
                    <a:pt x="2074" y="1674"/>
                    <a:pt x="2158" y="1566"/>
                  </a:cubicBezTo>
                  <a:cubicBezTo>
                    <a:pt x="2341" y="1293"/>
                    <a:pt x="2067" y="745"/>
                    <a:pt x="1520" y="350"/>
                  </a:cubicBezTo>
                  <a:cubicBezTo>
                    <a:pt x="1215" y="117"/>
                    <a:pt x="878" y="0"/>
                    <a:pt x="609" y="0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-3272149" y="3213204"/>
              <a:ext cx="35890" cy="22592"/>
            </a:xfrm>
            <a:custGeom>
              <a:avLst/>
              <a:gdLst/>
              <a:ahLst/>
              <a:cxnLst/>
              <a:rect l="l" t="t" r="r" b="b"/>
              <a:pathLst>
                <a:path w="1004" h="632" extrusionOk="0">
                  <a:moveTo>
                    <a:pt x="267" y="1"/>
                  </a:moveTo>
                  <a:cubicBezTo>
                    <a:pt x="168" y="1"/>
                    <a:pt x="92" y="31"/>
                    <a:pt x="62" y="92"/>
                  </a:cubicBezTo>
                  <a:cubicBezTo>
                    <a:pt x="1" y="213"/>
                    <a:pt x="153" y="396"/>
                    <a:pt x="396" y="517"/>
                  </a:cubicBezTo>
                  <a:cubicBezTo>
                    <a:pt x="518" y="593"/>
                    <a:pt x="639" y="631"/>
                    <a:pt x="738" y="631"/>
                  </a:cubicBezTo>
                  <a:cubicBezTo>
                    <a:pt x="837" y="631"/>
                    <a:pt x="913" y="593"/>
                    <a:pt x="943" y="517"/>
                  </a:cubicBezTo>
                  <a:cubicBezTo>
                    <a:pt x="1004" y="396"/>
                    <a:pt x="852" y="213"/>
                    <a:pt x="609" y="92"/>
                  </a:cubicBezTo>
                  <a:cubicBezTo>
                    <a:pt x="487" y="31"/>
                    <a:pt x="366" y="1"/>
                    <a:pt x="267" y="1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-3694828" y="3046549"/>
              <a:ext cx="131515" cy="25595"/>
            </a:xfrm>
            <a:custGeom>
              <a:avLst/>
              <a:gdLst/>
              <a:ahLst/>
              <a:cxnLst/>
              <a:rect l="l" t="t" r="r" b="b"/>
              <a:pathLst>
                <a:path w="3679" h="716" extrusionOk="0">
                  <a:moveTo>
                    <a:pt x="3152" y="1"/>
                  </a:moveTo>
                  <a:cubicBezTo>
                    <a:pt x="3103" y="1"/>
                    <a:pt x="3056" y="5"/>
                    <a:pt x="3010" y="12"/>
                  </a:cubicBezTo>
                  <a:cubicBezTo>
                    <a:pt x="2584" y="12"/>
                    <a:pt x="2159" y="43"/>
                    <a:pt x="1764" y="103"/>
                  </a:cubicBezTo>
                  <a:cubicBezTo>
                    <a:pt x="1399" y="134"/>
                    <a:pt x="1034" y="164"/>
                    <a:pt x="700" y="255"/>
                  </a:cubicBezTo>
                  <a:cubicBezTo>
                    <a:pt x="548" y="286"/>
                    <a:pt x="1" y="438"/>
                    <a:pt x="274" y="650"/>
                  </a:cubicBezTo>
                  <a:cubicBezTo>
                    <a:pt x="366" y="711"/>
                    <a:pt x="487" y="711"/>
                    <a:pt x="609" y="711"/>
                  </a:cubicBezTo>
                  <a:cubicBezTo>
                    <a:pt x="702" y="714"/>
                    <a:pt x="795" y="716"/>
                    <a:pt x="889" y="716"/>
                  </a:cubicBezTo>
                  <a:cubicBezTo>
                    <a:pt x="1713" y="716"/>
                    <a:pt x="2556" y="598"/>
                    <a:pt x="3375" y="407"/>
                  </a:cubicBezTo>
                  <a:cubicBezTo>
                    <a:pt x="3496" y="377"/>
                    <a:pt x="3679" y="286"/>
                    <a:pt x="3648" y="195"/>
                  </a:cubicBezTo>
                  <a:cubicBezTo>
                    <a:pt x="3648" y="134"/>
                    <a:pt x="3618" y="134"/>
                    <a:pt x="3588" y="103"/>
                  </a:cubicBezTo>
                  <a:cubicBezTo>
                    <a:pt x="3451" y="35"/>
                    <a:pt x="3297" y="1"/>
                    <a:pt x="3152" y="1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-3549228" y="3051054"/>
              <a:ext cx="32637" cy="14406"/>
            </a:xfrm>
            <a:custGeom>
              <a:avLst/>
              <a:gdLst/>
              <a:ahLst/>
              <a:cxnLst/>
              <a:rect l="l" t="t" r="r" b="b"/>
              <a:pathLst>
                <a:path w="913" h="403" extrusionOk="0">
                  <a:moveTo>
                    <a:pt x="335" y="0"/>
                  </a:moveTo>
                  <a:cubicBezTo>
                    <a:pt x="147" y="0"/>
                    <a:pt x="1" y="59"/>
                    <a:pt x="1" y="160"/>
                  </a:cubicBezTo>
                  <a:cubicBezTo>
                    <a:pt x="1" y="281"/>
                    <a:pt x="214" y="373"/>
                    <a:pt x="426" y="403"/>
                  </a:cubicBezTo>
                  <a:cubicBezTo>
                    <a:pt x="700" y="403"/>
                    <a:pt x="882" y="342"/>
                    <a:pt x="913" y="221"/>
                  </a:cubicBezTo>
                  <a:cubicBezTo>
                    <a:pt x="913" y="129"/>
                    <a:pt x="730" y="8"/>
                    <a:pt x="457" y="8"/>
                  </a:cubicBezTo>
                  <a:cubicBezTo>
                    <a:pt x="415" y="3"/>
                    <a:pt x="374" y="0"/>
                    <a:pt x="335" y="0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/>
          <p:nvPr/>
        </p:nvSpPr>
        <p:spPr>
          <a:xfrm>
            <a:off x="720000" y="539550"/>
            <a:ext cx="7704000" cy="4064400"/>
          </a:xfrm>
          <a:prstGeom prst="roundRect">
            <a:avLst>
              <a:gd name="adj" fmla="val 86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title"/>
          </p:nvPr>
        </p:nvSpPr>
        <p:spPr>
          <a:xfrm>
            <a:off x="2206500" y="1045600"/>
            <a:ext cx="47310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subTitle" idx="1"/>
          </p:nvPr>
        </p:nvSpPr>
        <p:spPr>
          <a:xfrm>
            <a:off x="2422500" y="2040350"/>
            <a:ext cx="4299000" cy="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09" name="Google Shape;309;p15"/>
          <p:cNvGrpSpPr/>
          <p:nvPr/>
        </p:nvGrpSpPr>
        <p:grpSpPr>
          <a:xfrm>
            <a:off x="274969" y="92145"/>
            <a:ext cx="2396840" cy="2067058"/>
            <a:chOff x="274969" y="92145"/>
            <a:chExt cx="2396840" cy="2067058"/>
          </a:xfrm>
        </p:grpSpPr>
        <p:sp>
          <p:nvSpPr>
            <p:cNvPr id="310" name="Google Shape;310;p15"/>
            <p:cNvSpPr/>
            <p:nvPr/>
          </p:nvSpPr>
          <p:spPr>
            <a:xfrm flipH="1">
              <a:off x="1948515" y="92145"/>
              <a:ext cx="291392" cy="307832"/>
            </a:xfrm>
            <a:custGeom>
              <a:avLst/>
              <a:gdLst/>
              <a:ahLst/>
              <a:cxnLst/>
              <a:rect l="l" t="t" r="r" b="b"/>
              <a:pathLst>
                <a:path w="9004" h="9512" extrusionOk="0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 flipH="1">
              <a:off x="2620191" y="287887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 flipH="1">
              <a:off x="2298194" y="704283"/>
              <a:ext cx="42524" cy="35696"/>
            </a:xfrm>
            <a:custGeom>
              <a:avLst/>
              <a:gdLst/>
              <a:ahLst/>
              <a:cxnLst/>
              <a:rect l="l" t="t" r="r" b="b"/>
              <a:pathLst>
                <a:path w="1314" h="1103" extrusionOk="0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 flipH="1">
              <a:off x="301921" y="2116679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 flipH="1">
              <a:off x="274969" y="330398"/>
              <a:ext cx="1529209" cy="952773"/>
            </a:xfrm>
            <a:custGeom>
              <a:avLst/>
              <a:gdLst/>
              <a:ahLst/>
              <a:cxnLst/>
              <a:rect l="l" t="t" r="r" b="b"/>
              <a:pathLst>
                <a:path w="38123" h="23754" extrusionOk="0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 flipH="1">
              <a:off x="361462" y="1495432"/>
              <a:ext cx="222427" cy="235631"/>
            </a:xfrm>
            <a:custGeom>
              <a:avLst/>
              <a:gdLst/>
              <a:ahLst/>
              <a:cxnLst/>
              <a:rect l="l" t="t" r="r" b="b"/>
              <a:pathLst>
                <a:path w="6873" h="7281" extrusionOk="0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5"/>
          <p:cNvGrpSpPr/>
          <p:nvPr/>
        </p:nvGrpSpPr>
        <p:grpSpPr>
          <a:xfrm rot="10800000" flipH="1">
            <a:off x="6708256" y="3370878"/>
            <a:ext cx="2435750" cy="1887880"/>
            <a:chOff x="6708256" y="-134336"/>
            <a:chExt cx="2435750" cy="1887880"/>
          </a:xfrm>
        </p:grpSpPr>
        <p:sp>
          <p:nvSpPr>
            <p:cNvPr id="317" name="Google Shape;317;p15"/>
            <p:cNvSpPr/>
            <p:nvPr/>
          </p:nvSpPr>
          <p:spPr>
            <a:xfrm rot="-5400000">
              <a:off x="7647451" y="-282228"/>
              <a:ext cx="1348664" cy="1644448"/>
            </a:xfrm>
            <a:custGeom>
              <a:avLst/>
              <a:gdLst/>
              <a:ahLst/>
              <a:cxnLst/>
              <a:rect l="l" t="t" r="r" b="b"/>
              <a:pathLst>
                <a:path w="39231" h="47835" extrusionOk="0">
                  <a:moveTo>
                    <a:pt x="10738" y="0"/>
                  </a:moveTo>
                  <a:cubicBezTo>
                    <a:pt x="8394" y="0"/>
                    <a:pt x="7268" y="3095"/>
                    <a:pt x="7221" y="4924"/>
                  </a:cubicBezTo>
                  <a:cubicBezTo>
                    <a:pt x="7128" y="8206"/>
                    <a:pt x="7550" y="11770"/>
                    <a:pt x="9191" y="14677"/>
                  </a:cubicBezTo>
                  <a:cubicBezTo>
                    <a:pt x="8581" y="14114"/>
                    <a:pt x="8019" y="13645"/>
                    <a:pt x="7644" y="13317"/>
                  </a:cubicBezTo>
                  <a:cubicBezTo>
                    <a:pt x="6566" y="12157"/>
                    <a:pt x="4684" y="10009"/>
                    <a:pt x="2805" y="10009"/>
                  </a:cubicBezTo>
                  <a:cubicBezTo>
                    <a:pt x="2557" y="10009"/>
                    <a:pt x="2309" y="10047"/>
                    <a:pt x="2064" y="10129"/>
                  </a:cubicBezTo>
                  <a:cubicBezTo>
                    <a:pt x="0" y="10879"/>
                    <a:pt x="1970" y="14161"/>
                    <a:pt x="2720" y="15099"/>
                  </a:cubicBezTo>
                  <a:cubicBezTo>
                    <a:pt x="4616" y="17503"/>
                    <a:pt x="7013" y="19133"/>
                    <a:pt x="10136" y="19133"/>
                  </a:cubicBezTo>
                  <a:cubicBezTo>
                    <a:pt x="10181" y="19133"/>
                    <a:pt x="10225" y="19132"/>
                    <a:pt x="10269" y="19132"/>
                  </a:cubicBezTo>
                  <a:cubicBezTo>
                    <a:pt x="10504" y="19132"/>
                    <a:pt x="10644" y="18991"/>
                    <a:pt x="10691" y="18803"/>
                  </a:cubicBezTo>
                  <a:lnTo>
                    <a:pt x="10738" y="18803"/>
                  </a:lnTo>
                  <a:cubicBezTo>
                    <a:pt x="11348" y="21148"/>
                    <a:pt x="12192" y="23399"/>
                    <a:pt x="13223" y="25602"/>
                  </a:cubicBezTo>
                  <a:cubicBezTo>
                    <a:pt x="12098" y="24618"/>
                    <a:pt x="10785" y="23868"/>
                    <a:pt x="9378" y="23352"/>
                  </a:cubicBezTo>
                  <a:cubicBezTo>
                    <a:pt x="8685" y="23130"/>
                    <a:pt x="7811" y="22859"/>
                    <a:pt x="6999" y="22859"/>
                  </a:cubicBezTo>
                  <a:cubicBezTo>
                    <a:pt x="6439" y="22859"/>
                    <a:pt x="5908" y="22988"/>
                    <a:pt x="5487" y="23352"/>
                  </a:cubicBezTo>
                  <a:cubicBezTo>
                    <a:pt x="4314" y="24430"/>
                    <a:pt x="5909" y="25931"/>
                    <a:pt x="6846" y="26306"/>
                  </a:cubicBezTo>
                  <a:cubicBezTo>
                    <a:pt x="7972" y="26681"/>
                    <a:pt x="9097" y="26915"/>
                    <a:pt x="10269" y="27009"/>
                  </a:cubicBezTo>
                  <a:cubicBezTo>
                    <a:pt x="11113" y="27115"/>
                    <a:pt x="11984" y="27167"/>
                    <a:pt x="12841" y="27167"/>
                  </a:cubicBezTo>
                  <a:cubicBezTo>
                    <a:pt x="13127" y="27167"/>
                    <a:pt x="13411" y="27162"/>
                    <a:pt x="13692" y="27150"/>
                  </a:cubicBezTo>
                  <a:lnTo>
                    <a:pt x="14208" y="27478"/>
                  </a:lnTo>
                  <a:lnTo>
                    <a:pt x="14255" y="27572"/>
                  </a:lnTo>
                  <a:cubicBezTo>
                    <a:pt x="14255" y="27666"/>
                    <a:pt x="14349" y="27759"/>
                    <a:pt x="14396" y="27853"/>
                  </a:cubicBezTo>
                  <a:cubicBezTo>
                    <a:pt x="15521" y="29823"/>
                    <a:pt x="16787" y="31698"/>
                    <a:pt x="18194" y="33480"/>
                  </a:cubicBezTo>
                  <a:lnTo>
                    <a:pt x="18522" y="33902"/>
                  </a:lnTo>
                  <a:cubicBezTo>
                    <a:pt x="16178" y="32917"/>
                    <a:pt x="14021" y="31839"/>
                    <a:pt x="11442" y="31651"/>
                  </a:cubicBezTo>
                  <a:cubicBezTo>
                    <a:pt x="11354" y="31643"/>
                    <a:pt x="11265" y="31639"/>
                    <a:pt x="11175" y="31639"/>
                  </a:cubicBezTo>
                  <a:cubicBezTo>
                    <a:pt x="9725" y="31639"/>
                    <a:pt x="8049" y="32691"/>
                    <a:pt x="8534" y="34324"/>
                  </a:cubicBezTo>
                  <a:cubicBezTo>
                    <a:pt x="8956" y="35918"/>
                    <a:pt x="11113" y="36715"/>
                    <a:pt x="12520" y="36903"/>
                  </a:cubicBezTo>
                  <a:cubicBezTo>
                    <a:pt x="13012" y="36948"/>
                    <a:pt x="13505" y="36970"/>
                    <a:pt x="13995" y="36970"/>
                  </a:cubicBezTo>
                  <a:cubicBezTo>
                    <a:pt x="16075" y="36970"/>
                    <a:pt x="18126" y="36565"/>
                    <a:pt x="20023" y="35731"/>
                  </a:cubicBezTo>
                  <a:cubicBezTo>
                    <a:pt x="20069" y="35918"/>
                    <a:pt x="20116" y="36153"/>
                    <a:pt x="20163" y="36340"/>
                  </a:cubicBezTo>
                  <a:cubicBezTo>
                    <a:pt x="20231" y="36543"/>
                    <a:pt x="20420" y="36697"/>
                    <a:pt x="20626" y="36697"/>
                  </a:cubicBezTo>
                  <a:cubicBezTo>
                    <a:pt x="20706" y="36697"/>
                    <a:pt x="20788" y="36674"/>
                    <a:pt x="20867" y="36622"/>
                  </a:cubicBezTo>
                  <a:cubicBezTo>
                    <a:pt x="22836" y="38826"/>
                    <a:pt x="24946" y="40842"/>
                    <a:pt x="27197" y="42717"/>
                  </a:cubicBezTo>
                  <a:lnTo>
                    <a:pt x="27337" y="42811"/>
                  </a:lnTo>
                  <a:cubicBezTo>
                    <a:pt x="24847" y="42100"/>
                    <a:pt x="22483" y="41304"/>
                    <a:pt x="19885" y="41304"/>
                  </a:cubicBezTo>
                  <a:cubicBezTo>
                    <a:pt x="19744" y="41304"/>
                    <a:pt x="19602" y="41306"/>
                    <a:pt x="19460" y="41311"/>
                  </a:cubicBezTo>
                  <a:cubicBezTo>
                    <a:pt x="18522" y="41358"/>
                    <a:pt x="16131" y="42014"/>
                    <a:pt x="16553" y="43421"/>
                  </a:cubicBezTo>
                  <a:cubicBezTo>
                    <a:pt x="16975" y="45062"/>
                    <a:pt x="19413" y="45343"/>
                    <a:pt x="20820" y="45437"/>
                  </a:cubicBezTo>
                  <a:cubicBezTo>
                    <a:pt x="21046" y="45454"/>
                    <a:pt x="21275" y="45461"/>
                    <a:pt x="21507" y="45461"/>
                  </a:cubicBezTo>
                  <a:cubicBezTo>
                    <a:pt x="23920" y="45461"/>
                    <a:pt x="26613" y="44617"/>
                    <a:pt x="28838" y="43890"/>
                  </a:cubicBezTo>
                  <a:cubicBezTo>
                    <a:pt x="31886" y="46000"/>
                    <a:pt x="35168" y="47125"/>
                    <a:pt x="38966" y="47829"/>
                  </a:cubicBezTo>
                  <a:cubicBezTo>
                    <a:pt x="38979" y="47833"/>
                    <a:pt x="38991" y="47835"/>
                    <a:pt x="39003" y="47835"/>
                  </a:cubicBezTo>
                  <a:cubicBezTo>
                    <a:pt x="39129" y="47835"/>
                    <a:pt x="39231" y="47628"/>
                    <a:pt x="39060" y="47500"/>
                  </a:cubicBezTo>
                  <a:cubicBezTo>
                    <a:pt x="35684" y="45859"/>
                    <a:pt x="32308" y="44640"/>
                    <a:pt x="29307" y="42436"/>
                  </a:cubicBezTo>
                  <a:cubicBezTo>
                    <a:pt x="29494" y="42061"/>
                    <a:pt x="29682" y="41639"/>
                    <a:pt x="29776" y="41217"/>
                  </a:cubicBezTo>
                  <a:cubicBezTo>
                    <a:pt x="29963" y="40326"/>
                    <a:pt x="30010" y="39435"/>
                    <a:pt x="30151" y="38591"/>
                  </a:cubicBezTo>
                  <a:cubicBezTo>
                    <a:pt x="30479" y="37138"/>
                    <a:pt x="30667" y="35684"/>
                    <a:pt x="30714" y="34230"/>
                  </a:cubicBezTo>
                  <a:cubicBezTo>
                    <a:pt x="30753" y="33243"/>
                    <a:pt x="30527" y="31391"/>
                    <a:pt x="29390" y="31391"/>
                  </a:cubicBezTo>
                  <a:cubicBezTo>
                    <a:pt x="29177" y="31391"/>
                    <a:pt x="28932" y="31456"/>
                    <a:pt x="28650" y="31604"/>
                  </a:cubicBezTo>
                  <a:cubicBezTo>
                    <a:pt x="27431" y="32261"/>
                    <a:pt x="27103" y="34793"/>
                    <a:pt x="26869" y="36012"/>
                  </a:cubicBezTo>
                  <a:cubicBezTo>
                    <a:pt x="26540" y="37466"/>
                    <a:pt x="26540" y="38919"/>
                    <a:pt x="26822" y="40373"/>
                  </a:cubicBezTo>
                  <a:cubicBezTo>
                    <a:pt x="25274" y="38966"/>
                    <a:pt x="23868" y="37466"/>
                    <a:pt x="22414" y="35965"/>
                  </a:cubicBezTo>
                  <a:cubicBezTo>
                    <a:pt x="22883" y="35543"/>
                    <a:pt x="23211" y="34934"/>
                    <a:pt x="23305" y="34324"/>
                  </a:cubicBezTo>
                  <a:cubicBezTo>
                    <a:pt x="23633" y="33058"/>
                    <a:pt x="24149" y="31886"/>
                    <a:pt x="24477" y="30573"/>
                  </a:cubicBezTo>
                  <a:cubicBezTo>
                    <a:pt x="24805" y="29213"/>
                    <a:pt x="24993" y="26400"/>
                    <a:pt x="23258" y="25790"/>
                  </a:cubicBezTo>
                  <a:cubicBezTo>
                    <a:pt x="23146" y="25751"/>
                    <a:pt x="23036" y="25734"/>
                    <a:pt x="22928" y="25734"/>
                  </a:cubicBezTo>
                  <a:cubicBezTo>
                    <a:pt x="21726" y="25734"/>
                    <a:pt x="20789" y="27970"/>
                    <a:pt x="20445" y="28744"/>
                  </a:cubicBezTo>
                  <a:cubicBezTo>
                    <a:pt x="19882" y="30057"/>
                    <a:pt x="19647" y="31511"/>
                    <a:pt x="19694" y="33011"/>
                  </a:cubicBezTo>
                  <a:cubicBezTo>
                    <a:pt x="18194" y="31323"/>
                    <a:pt x="16834" y="29494"/>
                    <a:pt x="15662" y="27525"/>
                  </a:cubicBezTo>
                  <a:cubicBezTo>
                    <a:pt x="17022" y="26869"/>
                    <a:pt x="17772" y="25227"/>
                    <a:pt x="18522" y="23914"/>
                  </a:cubicBezTo>
                  <a:cubicBezTo>
                    <a:pt x="19319" y="22602"/>
                    <a:pt x="20585" y="20445"/>
                    <a:pt x="20304" y="18850"/>
                  </a:cubicBezTo>
                  <a:cubicBezTo>
                    <a:pt x="20160" y="18114"/>
                    <a:pt x="19841" y="17848"/>
                    <a:pt x="19454" y="17848"/>
                  </a:cubicBezTo>
                  <a:cubicBezTo>
                    <a:pt x="18706" y="17848"/>
                    <a:pt x="17703" y="18841"/>
                    <a:pt x="17209" y="19366"/>
                  </a:cubicBezTo>
                  <a:cubicBezTo>
                    <a:pt x="15568" y="21054"/>
                    <a:pt x="14630" y="23305"/>
                    <a:pt x="14583" y="25696"/>
                  </a:cubicBezTo>
                  <a:cubicBezTo>
                    <a:pt x="13411" y="23492"/>
                    <a:pt x="12473" y="21148"/>
                    <a:pt x="11770" y="18803"/>
                  </a:cubicBezTo>
                  <a:lnTo>
                    <a:pt x="11911" y="18803"/>
                  </a:lnTo>
                  <a:cubicBezTo>
                    <a:pt x="13927" y="18803"/>
                    <a:pt x="15427" y="15802"/>
                    <a:pt x="16412" y="14349"/>
                  </a:cubicBezTo>
                  <a:cubicBezTo>
                    <a:pt x="17256" y="13083"/>
                    <a:pt x="18757" y="10644"/>
                    <a:pt x="17256" y="9191"/>
                  </a:cubicBezTo>
                  <a:cubicBezTo>
                    <a:pt x="16985" y="8920"/>
                    <a:pt x="16692" y="8809"/>
                    <a:pt x="16390" y="8809"/>
                  </a:cubicBezTo>
                  <a:cubicBezTo>
                    <a:pt x="15331" y="8809"/>
                    <a:pt x="14172" y="10175"/>
                    <a:pt x="13552" y="10832"/>
                  </a:cubicBezTo>
                  <a:cubicBezTo>
                    <a:pt x="12286" y="12333"/>
                    <a:pt x="11395" y="14208"/>
                    <a:pt x="11113" y="16178"/>
                  </a:cubicBezTo>
                  <a:cubicBezTo>
                    <a:pt x="10973" y="15521"/>
                    <a:pt x="10879" y="14865"/>
                    <a:pt x="10738" y="14208"/>
                  </a:cubicBezTo>
                  <a:cubicBezTo>
                    <a:pt x="11770" y="10269"/>
                    <a:pt x="14021" y="0"/>
                    <a:pt x="10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15"/>
            <p:cNvGrpSpPr/>
            <p:nvPr/>
          </p:nvGrpSpPr>
          <p:grpSpPr>
            <a:xfrm>
              <a:off x="6708256" y="348486"/>
              <a:ext cx="378840" cy="383034"/>
              <a:chOff x="922081" y="1882348"/>
              <a:chExt cx="378840" cy="383034"/>
            </a:xfrm>
          </p:grpSpPr>
          <p:sp>
            <p:nvSpPr>
              <p:cNvPr id="319" name="Google Shape;319;p15"/>
              <p:cNvSpPr/>
              <p:nvPr/>
            </p:nvSpPr>
            <p:spPr>
              <a:xfrm>
                <a:off x="922081" y="1882348"/>
                <a:ext cx="378840" cy="383034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1142" extrusionOk="0">
                    <a:moveTo>
                      <a:pt x="8158" y="1"/>
                    </a:moveTo>
                    <a:cubicBezTo>
                      <a:pt x="8034" y="1"/>
                      <a:pt x="7909" y="12"/>
                      <a:pt x="7784" y="34"/>
                    </a:cubicBezTo>
                    <a:cubicBezTo>
                      <a:pt x="6940" y="269"/>
                      <a:pt x="6284" y="878"/>
                      <a:pt x="6049" y="1675"/>
                    </a:cubicBezTo>
                    <a:cubicBezTo>
                      <a:pt x="5346" y="972"/>
                      <a:pt x="4737" y="269"/>
                      <a:pt x="3705" y="81"/>
                    </a:cubicBezTo>
                    <a:cubicBezTo>
                      <a:pt x="3551" y="50"/>
                      <a:pt x="3388" y="35"/>
                      <a:pt x="3222" y="35"/>
                    </a:cubicBezTo>
                    <a:cubicBezTo>
                      <a:pt x="2377" y="35"/>
                      <a:pt x="1455" y="438"/>
                      <a:pt x="1220" y="1300"/>
                    </a:cubicBezTo>
                    <a:cubicBezTo>
                      <a:pt x="845" y="2848"/>
                      <a:pt x="1642" y="4442"/>
                      <a:pt x="2814" y="5520"/>
                    </a:cubicBezTo>
                    <a:cubicBezTo>
                      <a:pt x="2580" y="5661"/>
                      <a:pt x="2392" y="5849"/>
                      <a:pt x="2158" y="6036"/>
                    </a:cubicBezTo>
                    <a:cubicBezTo>
                      <a:pt x="1360" y="6740"/>
                      <a:pt x="1" y="8568"/>
                      <a:pt x="282" y="9741"/>
                    </a:cubicBezTo>
                    <a:cubicBezTo>
                      <a:pt x="472" y="10583"/>
                      <a:pt x="1024" y="10890"/>
                      <a:pt x="1674" y="10890"/>
                    </a:cubicBezTo>
                    <a:cubicBezTo>
                      <a:pt x="2145" y="10890"/>
                      <a:pt x="2669" y="10728"/>
                      <a:pt x="3142" y="10491"/>
                    </a:cubicBezTo>
                    <a:cubicBezTo>
                      <a:pt x="3986" y="10022"/>
                      <a:pt x="4690" y="9365"/>
                      <a:pt x="5205" y="8615"/>
                    </a:cubicBezTo>
                    <a:cubicBezTo>
                      <a:pt x="5393" y="9506"/>
                      <a:pt x="5909" y="10303"/>
                      <a:pt x="6706" y="10772"/>
                    </a:cubicBezTo>
                    <a:cubicBezTo>
                      <a:pt x="7133" y="11028"/>
                      <a:pt x="7534" y="11142"/>
                      <a:pt x="7909" y="11142"/>
                    </a:cubicBezTo>
                    <a:cubicBezTo>
                      <a:pt x="8770" y="11142"/>
                      <a:pt x="9494" y="10543"/>
                      <a:pt x="10082" y="9694"/>
                    </a:cubicBezTo>
                    <a:cubicBezTo>
                      <a:pt x="11020" y="8334"/>
                      <a:pt x="10785" y="6458"/>
                      <a:pt x="9566" y="5380"/>
                    </a:cubicBezTo>
                    <a:cubicBezTo>
                      <a:pt x="9426" y="5239"/>
                      <a:pt x="9238" y="5098"/>
                      <a:pt x="9097" y="4911"/>
                    </a:cubicBezTo>
                    <a:cubicBezTo>
                      <a:pt x="9894" y="3973"/>
                      <a:pt x="10551" y="2754"/>
                      <a:pt x="10176" y="1488"/>
                    </a:cubicBezTo>
                    <a:cubicBezTo>
                      <a:pt x="9887" y="581"/>
                      <a:pt x="9056" y="1"/>
                      <a:pt x="8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5"/>
              <p:cNvSpPr/>
              <p:nvPr/>
            </p:nvSpPr>
            <p:spPr>
              <a:xfrm>
                <a:off x="1078428" y="2006312"/>
                <a:ext cx="100795" cy="107361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123" extrusionOk="0">
                    <a:moveTo>
                      <a:pt x="1510" y="0"/>
                    </a:moveTo>
                    <a:cubicBezTo>
                      <a:pt x="1285" y="0"/>
                      <a:pt x="1057" y="57"/>
                      <a:pt x="845" y="180"/>
                    </a:cubicBezTo>
                    <a:cubicBezTo>
                      <a:pt x="657" y="273"/>
                      <a:pt x="517" y="414"/>
                      <a:pt x="423" y="602"/>
                    </a:cubicBezTo>
                    <a:cubicBezTo>
                      <a:pt x="95" y="883"/>
                      <a:pt x="1" y="1352"/>
                      <a:pt x="142" y="1774"/>
                    </a:cubicBezTo>
                    <a:cubicBezTo>
                      <a:pt x="165" y="2676"/>
                      <a:pt x="851" y="3122"/>
                      <a:pt x="1533" y="3122"/>
                    </a:cubicBezTo>
                    <a:cubicBezTo>
                      <a:pt x="2234" y="3122"/>
                      <a:pt x="2932" y="2653"/>
                      <a:pt x="2908" y="1727"/>
                    </a:cubicBezTo>
                    <a:lnTo>
                      <a:pt x="2908" y="1399"/>
                    </a:lnTo>
                    <a:cubicBezTo>
                      <a:pt x="2908" y="577"/>
                      <a:pt x="2228" y="0"/>
                      <a:pt x="1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" name="Google Shape;321;p15"/>
            <p:cNvSpPr/>
            <p:nvPr/>
          </p:nvSpPr>
          <p:spPr>
            <a:xfrm rot="5400000">
              <a:off x="7204768" y="1122152"/>
              <a:ext cx="81883" cy="63003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 rot="-5400000" flipH="1">
              <a:off x="8724677" y="1572775"/>
              <a:ext cx="181395" cy="180143"/>
            </a:xfrm>
            <a:custGeom>
              <a:avLst/>
              <a:gdLst/>
              <a:ahLst/>
              <a:cxnLst/>
              <a:rect l="l" t="t" r="r" b="b"/>
              <a:pathLst>
                <a:path w="5217" h="5181" extrusionOk="0">
                  <a:moveTo>
                    <a:pt x="2608" y="1"/>
                  </a:moveTo>
                  <a:cubicBezTo>
                    <a:pt x="1159" y="1"/>
                    <a:pt x="0" y="1160"/>
                    <a:pt x="0" y="2608"/>
                  </a:cubicBezTo>
                  <a:cubicBezTo>
                    <a:pt x="0" y="4021"/>
                    <a:pt x="1159" y="5180"/>
                    <a:pt x="2608" y="5180"/>
                  </a:cubicBezTo>
                  <a:cubicBezTo>
                    <a:pt x="4057" y="5180"/>
                    <a:pt x="5216" y="4021"/>
                    <a:pt x="5216" y="2608"/>
                  </a:cubicBezTo>
                  <a:cubicBezTo>
                    <a:pt x="5216" y="1160"/>
                    <a:pt x="4057" y="1"/>
                    <a:pt x="2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 rot="-5400000" flipH="1">
              <a:off x="7734259" y="1453141"/>
              <a:ext cx="80632" cy="63003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243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54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●"/>
              <a:defRPr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0" r:id="rId3"/>
    <p:sldLayoutId id="2147483662" r:id="rId4"/>
    <p:sldLayoutId id="2147483664" r:id="rId5"/>
    <p:sldLayoutId id="2147483665" r:id="rId6"/>
    <p:sldLayoutId id="2147483680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uzXpvILRMog?feature=oembed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8"/>
          <p:cNvSpPr txBox="1">
            <a:spLocks noGrp="1"/>
          </p:cNvSpPr>
          <p:nvPr>
            <p:ph type="ctrTitle"/>
          </p:nvPr>
        </p:nvSpPr>
        <p:spPr>
          <a:xfrm>
            <a:off x="1248150" y="1348825"/>
            <a:ext cx="6647700" cy="19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MX" dirty="0"/>
              <a:t>GEOMETRÍA</a:t>
            </a:r>
            <a:endParaRPr dirty="0"/>
          </a:p>
        </p:txBody>
      </p:sp>
      <p:sp>
        <p:nvSpPr>
          <p:cNvPr id="899" name="Google Shape;899;p38"/>
          <p:cNvSpPr txBox="1">
            <a:spLocks noGrp="1"/>
          </p:cNvSpPr>
          <p:nvPr>
            <p:ph type="subTitle" idx="1"/>
          </p:nvPr>
        </p:nvSpPr>
        <p:spPr>
          <a:xfrm>
            <a:off x="1656000" y="3593825"/>
            <a:ext cx="583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Miércoles 31 </a:t>
            </a:r>
            <a:r>
              <a:rPr lang="en" sz="2400" dirty="0"/>
              <a:t>de Marzo 2021</a:t>
            </a:r>
            <a:endParaRPr sz="2400" dirty="0"/>
          </a:p>
        </p:txBody>
      </p:sp>
      <p:sp>
        <p:nvSpPr>
          <p:cNvPr id="4" name="Google Shape;121;p25">
            <a:extLst>
              <a:ext uri="{FF2B5EF4-FFF2-40B4-BE49-F238E27FC236}">
                <a16:creationId xmlns:a16="http://schemas.microsoft.com/office/drawing/2014/main" id="{BA3E05F3-2BA6-4978-B784-5DB9249EAA58}"/>
              </a:ext>
            </a:extLst>
          </p:cNvPr>
          <p:cNvSpPr/>
          <p:nvPr/>
        </p:nvSpPr>
        <p:spPr>
          <a:xfrm>
            <a:off x="0" y="396649"/>
            <a:ext cx="3317358" cy="723920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accent1">
                    <a:lumMod val="25000"/>
                  </a:schemeClr>
                </a:solidFill>
              </a:rPr>
              <a:t>2° básico</a:t>
            </a:r>
          </a:p>
          <a:p>
            <a:pPr algn="ctr"/>
            <a:r>
              <a:rPr lang="es-CL" dirty="0">
                <a:solidFill>
                  <a:schemeClr val="accent1">
                    <a:lumMod val="25000"/>
                  </a:schemeClr>
                </a:solidFill>
              </a:rPr>
              <a:t>Profesora: Agustina Jelves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2534AD0-36E1-4D21-885B-56B73DBD0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" y="-103499"/>
            <a:ext cx="2608971" cy="8291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E243827-8755-4E4D-92B4-D2FAB6A8F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Agrega debajo de tu pizza el siguiente cuadro.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6E68E3-7114-4F41-8516-2E29A91B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37" y="1166148"/>
            <a:ext cx="47148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759;p71">
            <a:extLst>
              <a:ext uri="{FF2B5EF4-FFF2-40B4-BE49-F238E27FC236}">
                <a16:creationId xmlns:a16="http://schemas.microsoft.com/office/drawing/2014/main" id="{E25558CB-BFA8-4C61-9ADF-0CCBDF51792F}"/>
              </a:ext>
            </a:extLst>
          </p:cNvPr>
          <p:cNvGrpSpPr/>
          <p:nvPr/>
        </p:nvGrpSpPr>
        <p:grpSpPr>
          <a:xfrm>
            <a:off x="7546681" y="1862885"/>
            <a:ext cx="1184706" cy="2475558"/>
            <a:chOff x="713225" y="2064420"/>
            <a:chExt cx="1073104" cy="2242353"/>
          </a:xfrm>
        </p:grpSpPr>
        <p:sp>
          <p:nvSpPr>
            <p:cNvPr id="11" name="Google Shape;1760;p71">
              <a:extLst>
                <a:ext uri="{FF2B5EF4-FFF2-40B4-BE49-F238E27FC236}">
                  <a16:creationId xmlns:a16="http://schemas.microsoft.com/office/drawing/2014/main" id="{BA84506C-139B-476C-8E2B-3515BEE966B8}"/>
                </a:ext>
              </a:extLst>
            </p:cNvPr>
            <p:cNvSpPr/>
            <p:nvPr/>
          </p:nvSpPr>
          <p:spPr>
            <a:xfrm>
              <a:off x="830150" y="2064420"/>
              <a:ext cx="956179" cy="947928"/>
            </a:xfrm>
            <a:custGeom>
              <a:avLst/>
              <a:gdLst/>
              <a:ahLst/>
              <a:cxnLst/>
              <a:rect l="l" t="t" r="r" b="b"/>
              <a:pathLst>
                <a:path w="35460" h="35154" extrusionOk="0">
                  <a:moveTo>
                    <a:pt x="12603" y="0"/>
                  </a:moveTo>
                  <a:cubicBezTo>
                    <a:pt x="9419" y="0"/>
                    <a:pt x="3938" y="1196"/>
                    <a:pt x="2335" y="9068"/>
                  </a:cubicBezTo>
                  <a:cubicBezTo>
                    <a:pt x="0" y="20376"/>
                    <a:pt x="5304" y="34986"/>
                    <a:pt x="5304" y="34986"/>
                  </a:cubicBezTo>
                  <a:lnTo>
                    <a:pt x="25018" y="35153"/>
                  </a:lnTo>
                  <a:cubicBezTo>
                    <a:pt x="25018" y="35153"/>
                    <a:pt x="35459" y="4865"/>
                    <a:pt x="14944" y="228"/>
                  </a:cubicBezTo>
                  <a:cubicBezTo>
                    <a:pt x="14944" y="228"/>
                    <a:pt x="13993" y="0"/>
                    <a:pt x="12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61;p71">
              <a:extLst>
                <a:ext uri="{FF2B5EF4-FFF2-40B4-BE49-F238E27FC236}">
                  <a16:creationId xmlns:a16="http://schemas.microsoft.com/office/drawing/2014/main" id="{42F35D4A-A287-48B9-B41E-A7EB69494E45}"/>
                </a:ext>
              </a:extLst>
            </p:cNvPr>
            <p:cNvSpPr/>
            <p:nvPr/>
          </p:nvSpPr>
          <p:spPr>
            <a:xfrm>
              <a:off x="977681" y="2820977"/>
              <a:ext cx="448859" cy="628527"/>
            </a:xfrm>
            <a:custGeom>
              <a:avLst/>
              <a:gdLst/>
              <a:ahLst/>
              <a:cxnLst/>
              <a:rect l="l" t="t" r="r" b="b"/>
              <a:pathLst>
                <a:path w="16646" h="23309" extrusionOk="0">
                  <a:moveTo>
                    <a:pt x="8541" y="0"/>
                  </a:moveTo>
                  <a:cubicBezTo>
                    <a:pt x="7225" y="0"/>
                    <a:pt x="6271" y="492"/>
                    <a:pt x="6271" y="492"/>
                  </a:cubicBezTo>
                  <a:cubicBezTo>
                    <a:pt x="6271" y="492"/>
                    <a:pt x="6270" y="492"/>
                    <a:pt x="6268" y="492"/>
                  </a:cubicBezTo>
                  <a:cubicBezTo>
                    <a:pt x="6144" y="492"/>
                    <a:pt x="2936" y="556"/>
                    <a:pt x="1268" y="7164"/>
                  </a:cubicBezTo>
                  <a:cubicBezTo>
                    <a:pt x="634" y="9566"/>
                    <a:pt x="267" y="16003"/>
                    <a:pt x="0" y="23309"/>
                  </a:cubicBezTo>
                  <a:lnTo>
                    <a:pt x="16645" y="23309"/>
                  </a:lnTo>
                  <a:cubicBezTo>
                    <a:pt x="16445" y="16937"/>
                    <a:pt x="15978" y="11100"/>
                    <a:pt x="15178" y="7698"/>
                  </a:cubicBezTo>
                  <a:cubicBezTo>
                    <a:pt x="13641" y="1246"/>
                    <a:pt x="10634" y="0"/>
                    <a:pt x="8541" y="0"/>
                  </a:cubicBez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62;p71">
              <a:extLst>
                <a:ext uri="{FF2B5EF4-FFF2-40B4-BE49-F238E27FC236}">
                  <a16:creationId xmlns:a16="http://schemas.microsoft.com/office/drawing/2014/main" id="{C3DAC0C9-DD10-411D-AD01-566A12F73F34}"/>
                </a:ext>
              </a:extLst>
            </p:cNvPr>
            <p:cNvSpPr/>
            <p:nvPr/>
          </p:nvSpPr>
          <p:spPr>
            <a:xfrm>
              <a:off x="965978" y="3449500"/>
              <a:ext cx="474045" cy="789778"/>
            </a:xfrm>
            <a:custGeom>
              <a:avLst/>
              <a:gdLst/>
              <a:ahLst/>
              <a:cxnLst/>
              <a:rect l="l" t="t" r="r" b="b"/>
              <a:pathLst>
                <a:path w="17580" h="29289" extrusionOk="0">
                  <a:moveTo>
                    <a:pt x="17079" y="1"/>
                  </a:moveTo>
                  <a:lnTo>
                    <a:pt x="467" y="34"/>
                  </a:lnTo>
                  <a:cubicBezTo>
                    <a:pt x="0" y="13244"/>
                    <a:pt x="34" y="29288"/>
                    <a:pt x="34" y="29288"/>
                  </a:cubicBezTo>
                  <a:lnTo>
                    <a:pt x="3436" y="29288"/>
                  </a:lnTo>
                  <a:lnTo>
                    <a:pt x="7606" y="7039"/>
                  </a:lnTo>
                  <a:lnTo>
                    <a:pt x="9307" y="7039"/>
                  </a:lnTo>
                  <a:lnTo>
                    <a:pt x="13610" y="29188"/>
                  </a:lnTo>
                  <a:lnTo>
                    <a:pt x="17146" y="29188"/>
                  </a:lnTo>
                  <a:cubicBezTo>
                    <a:pt x="17146" y="29188"/>
                    <a:pt x="17580" y="13444"/>
                    <a:pt x="17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63;p71">
              <a:extLst>
                <a:ext uri="{FF2B5EF4-FFF2-40B4-BE49-F238E27FC236}">
                  <a16:creationId xmlns:a16="http://schemas.microsoft.com/office/drawing/2014/main" id="{AB3CF8BC-65BD-4244-95E5-9C2A85A60906}"/>
                </a:ext>
              </a:extLst>
            </p:cNvPr>
            <p:cNvSpPr/>
            <p:nvPr/>
          </p:nvSpPr>
          <p:spPr>
            <a:xfrm>
              <a:off x="774384" y="2833759"/>
              <a:ext cx="507239" cy="699391"/>
            </a:xfrm>
            <a:custGeom>
              <a:avLst/>
              <a:gdLst/>
              <a:ahLst/>
              <a:cxnLst/>
              <a:rect l="l" t="t" r="r" b="b"/>
              <a:pathLst>
                <a:path w="18811" h="25937" extrusionOk="0">
                  <a:moveTo>
                    <a:pt x="13484" y="0"/>
                  </a:moveTo>
                  <a:cubicBezTo>
                    <a:pt x="13386" y="0"/>
                    <a:pt x="13284" y="6"/>
                    <a:pt x="13176" y="18"/>
                  </a:cubicBezTo>
                  <a:cubicBezTo>
                    <a:pt x="6271" y="786"/>
                    <a:pt x="0" y="25503"/>
                    <a:pt x="0" y="25503"/>
                  </a:cubicBezTo>
                  <a:lnTo>
                    <a:pt x="2335" y="25937"/>
                  </a:lnTo>
                  <a:cubicBezTo>
                    <a:pt x="9640" y="17617"/>
                    <a:pt x="18810" y="0"/>
                    <a:pt x="13484" y="0"/>
                  </a:cubicBez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64;p71">
              <a:extLst>
                <a:ext uri="{FF2B5EF4-FFF2-40B4-BE49-F238E27FC236}">
                  <a16:creationId xmlns:a16="http://schemas.microsoft.com/office/drawing/2014/main" id="{B474A1FC-DE14-43C1-8A5D-20BBC915F9FC}"/>
                </a:ext>
              </a:extLst>
            </p:cNvPr>
            <p:cNvSpPr/>
            <p:nvPr/>
          </p:nvSpPr>
          <p:spPr>
            <a:xfrm>
              <a:off x="1115289" y="2728107"/>
              <a:ext cx="137656" cy="138546"/>
            </a:xfrm>
            <a:custGeom>
              <a:avLst/>
              <a:gdLst/>
              <a:ahLst/>
              <a:cxnLst/>
              <a:rect l="l" t="t" r="r" b="b"/>
              <a:pathLst>
                <a:path w="5105" h="5138" extrusionOk="0">
                  <a:moveTo>
                    <a:pt x="1" y="0"/>
                  </a:moveTo>
                  <a:lnTo>
                    <a:pt x="1" y="5137"/>
                  </a:lnTo>
                  <a:lnTo>
                    <a:pt x="5104" y="513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D8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65;p71">
              <a:extLst>
                <a:ext uri="{FF2B5EF4-FFF2-40B4-BE49-F238E27FC236}">
                  <a16:creationId xmlns:a16="http://schemas.microsoft.com/office/drawing/2014/main" id="{BFD809CA-B5D7-43DF-B17B-AE772B5D3266}"/>
                </a:ext>
              </a:extLst>
            </p:cNvPr>
            <p:cNvSpPr/>
            <p:nvPr/>
          </p:nvSpPr>
          <p:spPr>
            <a:xfrm>
              <a:off x="847246" y="4233887"/>
              <a:ext cx="212295" cy="72886"/>
            </a:xfrm>
            <a:custGeom>
              <a:avLst/>
              <a:gdLst/>
              <a:ahLst/>
              <a:cxnLst/>
              <a:rect l="l" t="t" r="r" b="b"/>
              <a:pathLst>
                <a:path w="7873" h="2703" extrusionOk="0">
                  <a:moveTo>
                    <a:pt x="7873" y="0"/>
                  </a:moveTo>
                  <a:lnTo>
                    <a:pt x="4036" y="267"/>
                  </a:lnTo>
                  <a:cubicBezTo>
                    <a:pt x="4036" y="267"/>
                    <a:pt x="0" y="267"/>
                    <a:pt x="0" y="2702"/>
                  </a:cubicBezTo>
                  <a:lnTo>
                    <a:pt x="7873" y="2702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66;p71">
              <a:extLst>
                <a:ext uri="{FF2B5EF4-FFF2-40B4-BE49-F238E27FC236}">
                  <a16:creationId xmlns:a16="http://schemas.microsoft.com/office/drawing/2014/main" id="{78C507F6-B6AA-4937-8842-5480EE7A7899}"/>
                </a:ext>
              </a:extLst>
            </p:cNvPr>
            <p:cNvSpPr/>
            <p:nvPr/>
          </p:nvSpPr>
          <p:spPr>
            <a:xfrm>
              <a:off x="1331179" y="4236583"/>
              <a:ext cx="212295" cy="66577"/>
            </a:xfrm>
            <a:custGeom>
              <a:avLst/>
              <a:gdLst/>
              <a:ahLst/>
              <a:cxnLst/>
              <a:rect l="l" t="t" r="r" b="b"/>
              <a:pathLst>
                <a:path w="7873" h="2469" extrusionOk="0">
                  <a:moveTo>
                    <a:pt x="67" y="0"/>
                  </a:moveTo>
                  <a:lnTo>
                    <a:pt x="0" y="2469"/>
                  </a:lnTo>
                  <a:lnTo>
                    <a:pt x="7873" y="2469"/>
                  </a:lnTo>
                  <a:cubicBezTo>
                    <a:pt x="7873" y="0"/>
                    <a:pt x="3836" y="0"/>
                    <a:pt x="3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67;p71">
              <a:extLst>
                <a:ext uri="{FF2B5EF4-FFF2-40B4-BE49-F238E27FC236}">
                  <a16:creationId xmlns:a16="http://schemas.microsoft.com/office/drawing/2014/main" id="{1FA99D93-279B-41F3-9660-7176EB5E9950}"/>
                </a:ext>
              </a:extLst>
            </p:cNvPr>
            <p:cNvSpPr/>
            <p:nvPr/>
          </p:nvSpPr>
          <p:spPr>
            <a:xfrm>
              <a:off x="713225" y="3474687"/>
              <a:ext cx="133126" cy="116866"/>
            </a:xfrm>
            <a:custGeom>
              <a:avLst/>
              <a:gdLst/>
              <a:ahLst/>
              <a:cxnLst/>
              <a:rect l="l" t="t" r="r" b="b"/>
              <a:pathLst>
                <a:path w="4937" h="4334" extrusionOk="0">
                  <a:moveTo>
                    <a:pt x="3236" y="1"/>
                  </a:moveTo>
                  <a:cubicBezTo>
                    <a:pt x="3236" y="1"/>
                    <a:pt x="600" y="368"/>
                    <a:pt x="600" y="801"/>
                  </a:cubicBezTo>
                  <a:cubicBezTo>
                    <a:pt x="600" y="1101"/>
                    <a:pt x="1313" y="1139"/>
                    <a:pt x="1670" y="1139"/>
                  </a:cubicBezTo>
                  <a:cubicBezTo>
                    <a:pt x="1789" y="1139"/>
                    <a:pt x="1868" y="1135"/>
                    <a:pt x="1868" y="1135"/>
                  </a:cubicBezTo>
                  <a:lnTo>
                    <a:pt x="1868" y="1135"/>
                  </a:lnTo>
                  <a:cubicBezTo>
                    <a:pt x="1868" y="1135"/>
                    <a:pt x="0" y="1502"/>
                    <a:pt x="200" y="2002"/>
                  </a:cubicBezTo>
                  <a:cubicBezTo>
                    <a:pt x="260" y="2140"/>
                    <a:pt x="416" y="2191"/>
                    <a:pt x="614" y="2191"/>
                  </a:cubicBezTo>
                  <a:cubicBezTo>
                    <a:pt x="1183" y="2191"/>
                    <a:pt x="2101" y="1769"/>
                    <a:pt x="2102" y="1769"/>
                  </a:cubicBezTo>
                  <a:lnTo>
                    <a:pt x="2102" y="1769"/>
                  </a:lnTo>
                  <a:cubicBezTo>
                    <a:pt x="2101" y="1769"/>
                    <a:pt x="334" y="2869"/>
                    <a:pt x="734" y="3303"/>
                  </a:cubicBezTo>
                  <a:cubicBezTo>
                    <a:pt x="794" y="3359"/>
                    <a:pt x="878" y="3383"/>
                    <a:pt x="978" y="3383"/>
                  </a:cubicBezTo>
                  <a:cubicBezTo>
                    <a:pt x="1592" y="3383"/>
                    <a:pt x="2802" y="2469"/>
                    <a:pt x="2802" y="2469"/>
                  </a:cubicBezTo>
                  <a:lnTo>
                    <a:pt x="2802" y="2469"/>
                  </a:lnTo>
                  <a:cubicBezTo>
                    <a:pt x="2802" y="2470"/>
                    <a:pt x="1301" y="3837"/>
                    <a:pt x="1735" y="4270"/>
                  </a:cubicBezTo>
                  <a:cubicBezTo>
                    <a:pt x="1775" y="4314"/>
                    <a:pt x="1826" y="4334"/>
                    <a:pt x="1886" y="4334"/>
                  </a:cubicBezTo>
                  <a:cubicBezTo>
                    <a:pt x="2465" y="4334"/>
                    <a:pt x="3836" y="2469"/>
                    <a:pt x="3836" y="2469"/>
                  </a:cubicBezTo>
                  <a:lnTo>
                    <a:pt x="3836" y="2469"/>
                  </a:lnTo>
                  <a:cubicBezTo>
                    <a:pt x="3836" y="2469"/>
                    <a:pt x="3469" y="3937"/>
                    <a:pt x="4203" y="3937"/>
                  </a:cubicBezTo>
                  <a:cubicBezTo>
                    <a:pt x="4937" y="3937"/>
                    <a:pt x="4770" y="1535"/>
                    <a:pt x="4770" y="1535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68;p71">
              <a:extLst>
                <a:ext uri="{FF2B5EF4-FFF2-40B4-BE49-F238E27FC236}">
                  <a16:creationId xmlns:a16="http://schemas.microsoft.com/office/drawing/2014/main" id="{E3E2DFE8-5C2D-4A5E-8310-DC0C2B68FD46}"/>
                </a:ext>
              </a:extLst>
            </p:cNvPr>
            <p:cNvSpPr/>
            <p:nvPr/>
          </p:nvSpPr>
          <p:spPr>
            <a:xfrm>
              <a:off x="811247" y="2099799"/>
              <a:ext cx="749303" cy="684803"/>
            </a:xfrm>
            <a:custGeom>
              <a:avLst/>
              <a:gdLst/>
              <a:ahLst/>
              <a:cxnLst/>
              <a:rect l="l" t="t" r="r" b="b"/>
              <a:pathLst>
                <a:path w="27788" h="25396" extrusionOk="0">
                  <a:moveTo>
                    <a:pt x="14499" y="0"/>
                  </a:moveTo>
                  <a:cubicBezTo>
                    <a:pt x="10009" y="0"/>
                    <a:pt x="5781" y="2964"/>
                    <a:pt x="4538" y="7689"/>
                  </a:cubicBezTo>
                  <a:lnTo>
                    <a:pt x="4504" y="7856"/>
                  </a:lnTo>
                  <a:cubicBezTo>
                    <a:pt x="2936" y="14427"/>
                    <a:pt x="1" y="17196"/>
                    <a:pt x="2936" y="21699"/>
                  </a:cubicBezTo>
                  <a:cubicBezTo>
                    <a:pt x="4590" y="24246"/>
                    <a:pt x="8289" y="25395"/>
                    <a:pt x="12111" y="25395"/>
                  </a:cubicBezTo>
                  <a:cubicBezTo>
                    <a:pt x="14997" y="25395"/>
                    <a:pt x="17953" y="24739"/>
                    <a:pt x="20149" y="23534"/>
                  </a:cubicBezTo>
                  <a:cubicBezTo>
                    <a:pt x="20618" y="23724"/>
                    <a:pt x="21094" y="23809"/>
                    <a:pt x="21559" y="23809"/>
                  </a:cubicBezTo>
                  <a:cubicBezTo>
                    <a:pt x="24600" y="23809"/>
                    <a:pt x="27141" y="20166"/>
                    <a:pt x="23785" y="18430"/>
                  </a:cubicBezTo>
                  <a:cubicBezTo>
                    <a:pt x="27787" y="11859"/>
                    <a:pt x="25252" y="4220"/>
                    <a:pt x="19081" y="1084"/>
                  </a:cubicBezTo>
                  <a:cubicBezTo>
                    <a:pt x="17596" y="346"/>
                    <a:pt x="16032" y="0"/>
                    <a:pt x="14499" y="0"/>
                  </a:cubicBez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69;p71">
              <a:extLst>
                <a:ext uri="{FF2B5EF4-FFF2-40B4-BE49-F238E27FC236}">
                  <a16:creationId xmlns:a16="http://schemas.microsoft.com/office/drawing/2014/main" id="{00E5D747-FA6A-4415-8A76-88D8221B95C6}"/>
                </a:ext>
              </a:extLst>
            </p:cNvPr>
            <p:cNvSpPr/>
            <p:nvPr/>
          </p:nvSpPr>
          <p:spPr>
            <a:xfrm>
              <a:off x="1168142" y="2428164"/>
              <a:ext cx="156748" cy="150573"/>
            </a:xfrm>
            <a:custGeom>
              <a:avLst/>
              <a:gdLst/>
              <a:ahLst/>
              <a:cxnLst/>
              <a:rect l="l" t="t" r="r" b="b"/>
              <a:pathLst>
                <a:path w="5813" h="5584" extrusionOk="0">
                  <a:moveTo>
                    <a:pt x="2890" y="1"/>
                  </a:moveTo>
                  <a:cubicBezTo>
                    <a:pt x="1536" y="1"/>
                    <a:pt x="429" y="1231"/>
                    <a:pt x="209" y="2550"/>
                  </a:cubicBezTo>
                  <a:cubicBezTo>
                    <a:pt x="1" y="4186"/>
                    <a:pt x="1304" y="5583"/>
                    <a:pt x="2866" y="5583"/>
                  </a:cubicBezTo>
                  <a:cubicBezTo>
                    <a:pt x="3056" y="5583"/>
                    <a:pt x="3249" y="5563"/>
                    <a:pt x="3445" y="5519"/>
                  </a:cubicBezTo>
                  <a:cubicBezTo>
                    <a:pt x="3678" y="5452"/>
                    <a:pt x="3878" y="5386"/>
                    <a:pt x="4078" y="5252"/>
                  </a:cubicBezTo>
                  <a:cubicBezTo>
                    <a:pt x="5179" y="4619"/>
                    <a:pt x="5813" y="3384"/>
                    <a:pt x="5646" y="2150"/>
                  </a:cubicBezTo>
                  <a:cubicBezTo>
                    <a:pt x="5346" y="983"/>
                    <a:pt x="4345" y="115"/>
                    <a:pt x="3144" y="15"/>
                  </a:cubicBezTo>
                  <a:cubicBezTo>
                    <a:pt x="3059" y="6"/>
                    <a:pt x="2974" y="1"/>
                    <a:pt x="2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70;p71">
              <a:extLst>
                <a:ext uri="{FF2B5EF4-FFF2-40B4-BE49-F238E27FC236}">
                  <a16:creationId xmlns:a16="http://schemas.microsoft.com/office/drawing/2014/main" id="{B63F83C1-E71F-4090-B6A1-CAB703A59828}"/>
                </a:ext>
              </a:extLst>
            </p:cNvPr>
            <p:cNvSpPr/>
            <p:nvPr/>
          </p:nvSpPr>
          <p:spPr>
            <a:xfrm>
              <a:off x="1180061" y="2441135"/>
              <a:ext cx="135850" cy="116273"/>
            </a:xfrm>
            <a:custGeom>
              <a:avLst/>
              <a:gdLst/>
              <a:ahLst/>
              <a:cxnLst/>
              <a:rect l="l" t="t" r="r" b="b"/>
              <a:pathLst>
                <a:path w="5038" h="4312" extrusionOk="0">
                  <a:moveTo>
                    <a:pt x="2961" y="0"/>
                  </a:moveTo>
                  <a:cubicBezTo>
                    <a:pt x="2942" y="0"/>
                    <a:pt x="2922" y="1"/>
                    <a:pt x="2902" y="1"/>
                  </a:cubicBezTo>
                  <a:cubicBezTo>
                    <a:pt x="968" y="1"/>
                    <a:pt x="0" y="2303"/>
                    <a:pt x="1368" y="3671"/>
                  </a:cubicBezTo>
                  <a:cubicBezTo>
                    <a:pt x="1811" y="4113"/>
                    <a:pt x="2351" y="4311"/>
                    <a:pt x="2879" y="4311"/>
                  </a:cubicBezTo>
                  <a:cubicBezTo>
                    <a:pt x="3984" y="4311"/>
                    <a:pt x="5037" y="3445"/>
                    <a:pt x="5037" y="2136"/>
                  </a:cubicBezTo>
                  <a:cubicBezTo>
                    <a:pt x="5037" y="955"/>
                    <a:pt x="4102" y="0"/>
                    <a:pt x="2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1;p71">
              <a:extLst>
                <a:ext uri="{FF2B5EF4-FFF2-40B4-BE49-F238E27FC236}">
                  <a16:creationId xmlns:a16="http://schemas.microsoft.com/office/drawing/2014/main" id="{55C31DB8-AFB2-471F-B9AE-2FE2684222A3}"/>
                </a:ext>
              </a:extLst>
            </p:cNvPr>
            <p:cNvSpPr/>
            <p:nvPr/>
          </p:nvSpPr>
          <p:spPr>
            <a:xfrm>
              <a:off x="907515" y="2390385"/>
              <a:ext cx="157530" cy="150600"/>
            </a:xfrm>
            <a:custGeom>
              <a:avLst/>
              <a:gdLst/>
              <a:ahLst/>
              <a:cxnLst/>
              <a:rect l="l" t="t" r="r" b="b"/>
              <a:pathLst>
                <a:path w="5842" h="5585" extrusionOk="0">
                  <a:moveTo>
                    <a:pt x="2924" y="1"/>
                  </a:moveTo>
                  <a:cubicBezTo>
                    <a:pt x="2840" y="1"/>
                    <a:pt x="2755" y="6"/>
                    <a:pt x="2669" y="15"/>
                  </a:cubicBezTo>
                  <a:cubicBezTo>
                    <a:pt x="1468" y="115"/>
                    <a:pt x="434" y="983"/>
                    <a:pt x="167" y="2150"/>
                  </a:cubicBezTo>
                  <a:cubicBezTo>
                    <a:pt x="0" y="3418"/>
                    <a:pt x="634" y="4652"/>
                    <a:pt x="1735" y="5252"/>
                  </a:cubicBezTo>
                  <a:cubicBezTo>
                    <a:pt x="1935" y="5386"/>
                    <a:pt x="2135" y="5452"/>
                    <a:pt x="2369" y="5519"/>
                  </a:cubicBezTo>
                  <a:cubicBezTo>
                    <a:pt x="2567" y="5563"/>
                    <a:pt x="2764" y="5584"/>
                    <a:pt x="2958" y="5584"/>
                  </a:cubicBezTo>
                  <a:cubicBezTo>
                    <a:pt x="4521" y="5584"/>
                    <a:pt x="5842" y="4213"/>
                    <a:pt x="5604" y="2550"/>
                  </a:cubicBezTo>
                  <a:cubicBezTo>
                    <a:pt x="5416" y="1231"/>
                    <a:pt x="4281" y="1"/>
                    <a:pt x="2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72;p71">
              <a:extLst>
                <a:ext uri="{FF2B5EF4-FFF2-40B4-BE49-F238E27FC236}">
                  <a16:creationId xmlns:a16="http://schemas.microsoft.com/office/drawing/2014/main" id="{4566F5B9-D4A2-4539-B06B-A69F7D9AE05D}"/>
                </a:ext>
              </a:extLst>
            </p:cNvPr>
            <p:cNvSpPr/>
            <p:nvPr/>
          </p:nvSpPr>
          <p:spPr>
            <a:xfrm>
              <a:off x="937178" y="2407886"/>
              <a:ext cx="136766" cy="116516"/>
            </a:xfrm>
            <a:custGeom>
              <a:avLst/>
              <a:gdLst/>
              <a:ahLst/>
              <a:cxnLst/>
              <a:rect l="l" t="t" r="r" b="b"/>
              <a:pathLst>
                <a:path w="5072" h="4321" extrusionOk="0">
                  <a:moveTo>
                    <a:pt x="2169" y="0"/>
                  </a:moveTo>
                  <a:cubicBezTo>
                    <a:pt x="968" y="0"/>
                    <a:pt x="1" y="967"/>
                    <a:pt x="1" y="2135"/>
                  </a:cubicBezTo>
                  <a:cubicBezTo>
                    <a:pt x="1" y="3452"/>
                    <a:pt x="1083" y="4320"/>
                    <a:pt x="2205" y="4320"/>
                  </a:cubicBezTo>
                  <a:cubicBezTo>
                    <a:pt x="2731" y="4320"/>
                    <a:pt x="3267" y="4129"/>
                    <a:pt x="3704" y="3703"/>
                  </a:cubicBezTo>
                  <a:cubicBezTo>
                    <a:pt x="5071" y="2335"/>
                    <a:pt x="4104" y="0"/>
                    <a:pt x="2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73;p71">
              <a:extLst>
                <a:ext uri="{FF2B5EF4-FFF2-40B4-BE49-F238E27FC236}">
                  <a16:creationId xmlns:a16="http://schemas.microsoft.com/office/drawing/2014/main" id="{F57EDD62-67B9-4D8F-8911-B2784770A91B}"/>
                </a:ext>
              </a:extLst>
            </p:cNvPr>
            <p:cNvSpPr/>
            <p:nvPr/>
          </p:nvSpPr>
          <p:spPr>
            <a:xfrm>
              <a:off x="1013654" y="2514914"/>
              <a:ext cx="60294" cy="82783"/>
            </a:xfrm>
            <a:custGeom>
              <a:avLst/>
              <a:gdLst/>
              <a:ahLst/>
              <a:cxnLst/>
              <a:rect l="l" t="t" r="r" b="b"/>
              <a:pathLst>
                <a:path w="2236" h="3070" fill="none" extrusionOk="0">
                  <a:moveTo>
                    <a:pt x="2235" y="1"/>
                  </a:moveTo>
                  <a:cubicBezTo>
                    <a:pt x="2235" y="1"/>
                    <a:pt x="1702" y="1535"/>
                    <a:pt x="868" y="1335"/>
                  </a:cubicBezTo>
                  <a:cubicBezTo>
                    <a:pt x="0" y="1135"/>
                    <a:pt x="234" y="2502"/>
                    <a:pt x="1168" y="3069"/>
                  </a:cubicBezTo>
                </a:path>
              </a:pathLst>
            </a:custGeom>
            <a:noFill/>
            <a:ln w="8350" cap="rnd" cmpd="sng">
              <a:solidFill>
                <a:srgbClr val="D839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4;p71">
              <a:extLst>
                <a:ext uri="{FF2B5EF4-FFF2-40B4-BE49-F238E27FC236}">
                  <a16:creationId xmlns:a16="http://schemas.microsoft.com/office/drawing/2014/main" id="{16C8D94D-0B62-490C-BCBE-F36A4F5C65DC}"/>
                </a:ext>
              </a:extLst>
            </p:cNvPr>
            <p:cNvSpPr/>
            <p:nvPr/>
          </p:nvSpPr>
          <p:spPr>
            <a:xfrm>
              <a:off x="1228034" y="2318493"/>
              <a:ext cx="117567" cy="61507"/>
            </a:xfrm>
            <a:custGeom>
              <a:avLst/>
              <a:gdLst/>
              <a:ahLst/>
              <a:cxnLst/>
              <a:rect l="l" t="t" r="r" b="b"/>
              <a:pathLst>
                <a:path w="4360" h="2281" extrusionOk="0">
                  <a:moveTo>
                    <a:pt x="1348" y="0"/>
                  </a:moveTo>
                  <a:cubicBezTo>
                    <a:pt x="861" y="0"/>
                    <a:pt x="487" y="105"/>
                    <a:pt x="390" y="213"/>
                  </a:cubicBezTo>
                  <a:cubicBezTo>
                    <a:pt x="118" y="485"/>
                    <a:pt x="1" y="1001"/>
                    <a:pt x="945" y="1001"/>
                  </a:cubicBezTo>
                  <a:cubicBezTo>
                    <a:pt x="1158" y="1001"/>
                    <a:pt x="1425" y="975"/>
                    <a:pt x="1757" y="913"/>
                  </a:cubicBezTo>
                  <a:cubicBezTo>
                    <a:pt x="1906" y="889"/>
                    <a:pt x="2048" y="877"/>
                    <a:pt x="2183" y="877"/>
                  </a:cubicBezTo>
                  <a:cubicBezTo>
                    <a:pt x="3685" y="877"/>
                    <a:pt x="4359" y="2281"/>
                    <a:pt x="4359" y="2281"/>
                  </a:cubicBezTo>
                  <a:cubicBezTo>
                    <a:pt x="3863" y="455"/>
                    <a:pt x="2362" y="0"/>
                    <a:pt x="134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75;p71">
              <a:extLst>
                <a:ext uri="{FF2B5EF4-FFF2-40B4-BE49-F238E27FC236}">
                  <a16:creationId xmlns:a16="http://schemas.microsoft.com/office/drawing/2014/main" id="{FA7BDF46-A1AA-4307-BAF9-F65C627C11C6}"/>
                </a:ext>
              </a:extLst>
            </p:cNvPr>
            <p:cNvSpPr/>
            <p:nvPr/>
          </p:nvSpPr>
          <p:spPr>
            <a:xfrm>
              <a:off x="1393255" y="2638148"/>
              <a:ext cx="72859" cy="79169"/>
            </a:xfrm>
            <a:custGeom>
              <a:avLst/>
              <a:gdLst/>
              <a:ahLst/>
              <a:cxnLst/>
              <a:rect l="l" t="t" r="r" b="b"/>
              <a:pathLst>
                <a:path w="2702" h="2936" fill="none" extrusionOk="0">
                  <a:moveTo>
                    <a:pt x="2702" y="568"/>
                  </a:moveTo>
                  <a:cubicBezTo>
                    <a:pt x="2702" y="568"/>
                    <a:pt x="1101" y="0"/>
                    <a:pt x="167" y="1168"/>
                  </a:cubicBezTo>
                  <a:cubicBezTo>
                    <a:pt x="1568" y="2002"/>
                    <a:pt x="500" y="2936"/>
                    <a:pt x="0" y="2669"/>
                  </a:cubicBezTo>
                </a:path>
              </a:pathLst>
            </a:custGeom>
            <a:noFill/>
            <a:ln w="83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76;p71">
              <a:extLst>
                <a:ext uri="{FF2B5EF4-FFF2-40B4-BE49-F238E27FC236}">
                  <a16:creationId xmlns:a16="http://schemas.microsoft.com/office/drawing/2014/main" id="{0D04DBE6-5D22-4772-8B34-436900B62B82}"/>
                </a:ext>
              </a:extLst>
            </p:cNvPr>
            <p:cNvSpPr/>
            <p:nvPr/>
          </p:nvSpPr>
          <p:spPr>
            <a:xfrm>
              <a:off x="1115289" y="2094029"/>
              <a:ext cx="477469" cy="502762"/>
            </a:xfrm>
            <a:custGeom>
              <a:avLst/>
              <a:gdLst/>
              <a:ahLst/>
              <a:cxnLst/>
              <a:rect l="l" t="t" r="r" b="b"/>
              <a:pathLst>
                <a:path w="17707" h="18645" extrusionOk="0">
                  <a:moveTo>
                    <a:pt x="2848" y="1"/>
                  </a:moveTo>
                  <a:cubicBezTo>
                    <a:pt x="1951" y="1"/>
                    <a:pt x="1003" y="74"/>
                    <a:pt x="1" y="231"/>
                  </a:cubicBezTo>
                  <a:cubicBezTo>
                    <a:pt x="1" y="231"/>
                    <a:pt x="3170" y="13907"/>
                    <a:pt x="12510" y="18644"/>
                  </a:cubicBezTo>
                  <a:cubicBezTo>
                    <a:pt x="17707" y="14287"/>
                    <a:pt x="15326" y="1"/>
                    <a:pt x="2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77;p71">
              <a:extLst>
                <a:ext uri="{FF2B5EF4-FFF2-40B4-BE49-F238E27FC236}">
                  <a16:creationId xmlns:a16="http://schemas.microsoft.com/office/drawing/2014/main" id="{790AFF7F-B448-40AB-8BBC-C9F2FEF00758}"/>
                </a:ext>
              </a:extLst>
            </p:cNvPr>
            <p:cNvSpPr/>
            <p:nvPr/>
          </p:nvSpPr>
          <p:spPr>
            <a:xfrm>
              <a:off x="1601028" y="2296085"/>
              <a:ext cx="127760" cy="113604"/>
            </a:xfrm>
            <a:custGeom>
              <a:avLst/>
              <a:gdLst/>
              <a:ahLst/>
              <a:cxnLst/>
              <a:rect l="l" t="t" r="r" b="b"/>
              <a:pathLst>
                <a:path w="4738" h="4213" extrusionOk="0">
                  <a:moveTo>
                    <a:pt x="3067" y="0"/>
                  </a:moveTo>
                  <a:cubicBezTo>
                    <a:pt x="2471" y="0"/>
                    <a:pt x="1001" y="1711"/>
                    <a:pt x="1001" y="1711"/>
                  </a:cubicBezTo>
                  <a:cubicBezTo>
                    <a:pt x="1001" y="1711"/>
                    <a:pt x="1502" y="277"/>
                    <a:pt x="768" y="210"/>
                  </a:cubicBezTo>
                  <a:cubicBezTo>
                    <a:pt x="758" y="209"/>
                    <a:pt x="748" y="209"/>
                    <a:pt x="738" y="209"/>
                  </a:cubicBezTo>
                  <a:cubicBezTo>
                    <a:pt x="33" y="209"/>
                    <a:pt x="1" y="2545"/>
                    <a:pt x="1" y="2545"/>
                  </a:cubicBezTo>
                  <a:lnTo>
                    <a:pt x="1402" y="4213"/>
                  </a:lnTo>
                  <a:cubicBezTo>
                    <a:pt x="1402" y="4213"/>
                    <a:pt x="4070" y="4046"/>
                    <a:pt x="4103" y="3646"/>
                  </a:cubicBezTo>
                  <a:cubicBezTo>
                    <a:pt x="4137" y="3245"/>
                    <a:pt x="2836" y="3212"/>
                    <a:pt x="2836" y="3212"/>
                  </a:cubicBezTo>
                  <a:cubicBezTo>
                    <a:pt x="2836" y="3212"/>
                    <a:pt x="4737" y="2979"/>
                    <a:pt x="4570" y="2445"/>
                  </a:cubicBezTo>
                  <a:cubicBezTo>
                    <a:pt x="4521" y="2287"/>
                    <a:pt x="4334" y="2231"/>
                    <a:pt x="4095" y="2231"/>
                  </a:cubicBezTo>
                  <a:cubicBezTo>
                    <a:pt x="3528" y="2231"/>
                    <a:pt x="2669" y="2545"/>
                    <a:pt x="2669" y="2545"/>
                  </a:cubicBezTo>
                  <a:cubicBezTo>
                    <a:pt x="2669" y="2545"/>
                    <a:pt x="4537" y="1578"/>
                    <a:pt x="4137" y="1144"/>
                  </a:cubicBezTo>
                  <a:cubicBezTo>
                    <a:pt x="4076" y="1073"/>
                    <a:pt x="3979" y="1043"/>
                    <a:pt x="3858" y="1043"/>
                  </a:cubicBezTo>
                  <a:cubicBezTo>
                    <a:pt x="3246" y="1043"/>
                    <a:pt x="2035" y="1811"/>
                    <a:pt x="2035" y="1811"/>
                  </a:cubicBezTo>
                  <a:cubicBezTo>
                    <a:pt x="2035" y="1811"/>
                    <a:pt x="3670" y="577"/>
                    <a:pt x="3236" y="76"/>
                  </a:cubicBezTo>
                  <a:cubicBezTo>
                    <a:pt x="3194" y="24"/>
                    <a:pt x="3136" y="0"/>
                    <a:pt x="3067" y="0"/>
                  </a:cubicBez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78;p71">
              <a:extLst>
                <a:ext uri="{FF2B5EF4-FFF2-40B4-BE49-F238E27FC236}">
                  <a16:creationId xmlns:a16="http://schemas.microsoft.com/office/drawing/2014/main" id="{F8D5E435-AE62-4253-8D9C-66D9285BCD2F}"/>
                </a:ext>
              </a:extLst>
            </p:cNvPr>
            <p:cNvSpPr/>
            <p:nvPr/>
          </p:nvSpPr>
          <p:spPr>
            <a:xfrm>
              <a:off x="1096871" y="2347617"/>
              <a:ext cx="571631" cy="672858"/>
            </a:xfrm>
            <a:custGeom>
              <a:avLst/>
              <a:gdLst/>
              <a:ahLst/>
              <a:cxnLst/>
              <a:rect l="l" t="t" r="r" b="b"/>
              <a:pathLst>
                <a:path w="21199" h="24953" extrusionOk="0">
                  <a:moveTo>
                    <a:pt x="18897" y="0"/>
                  </a:moveTo>
                  <a:cubicBezTo>
                    <a:pt x="10822" y="7809"/>
                    <a:pt x="0" y="24952"/>
                    <a:pt x="5852" y="24952"/>
                  </a:cubicBezTo>
                  <a:cubicBezTo>
                    <a:pt x="5875" y="24952"/>
                    <a:pt x="5898" y="24952"/>
                    <a:pt x="5921" y="24951"/>
                  </a:cubicBezTo>
                  <a:cubicBezTo>
                    <a:pt x="12892" y="24751"/>
                    <a:pt x="21198" y="667"/>
                    <a:pt x="21198" y="667"/>
                  </a:cubicBezTo>
                  <a:lnTo>
                    <a:pt x="18897" y="0"/>
                  </a:ln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79;p71">
              <a:extLst>
                <a:ext uri="{FF2B5EF4-FFF2-40B4-BE49-F238E27FC236}">
                  <a16:creationId xmlns:a16="http://schemas.microsoft.com/office/drawing/2014/main" id="{A14FE396-EF50-4569-A7A6-D54A47E0492C}"/>
                </a:ext>
              </a:extLst>
            </p:cNvPr>
            <p:cNvSpPr/>
            <p:nvPr/>
          </p:nvSpPr>
          <p:spPr>
            <a:xfrm>
              <a:off x="946185" y="2769472"/>
              <a:ext cx="502843" cy="763676"/>
            </a:xfrm>
            <a:custGeom>
              <a:avLst/>
              <a:gdLst/>
              <a:ahLst/>
              <a:cxnLst/>
              <a:rect l="l" t="t" r="r" b="b"/>
              <a:pathLst>
                <a:path w="18648" h="28321" extrusionOk="0">
                  <a:moveTo>
                    <a:pt x="12576" y="1"/>
                  </a:moveTo>
                  <a:cubicBezTo>
                    <a:pt x="11942" y="634"/>
                    <a:pt x="11509" y="1435"/>
                    <a:pt x="11375" y="2336"/>
                  </a:cubicBezTo>
                  <a:cubicBezTo>
                    <a:pt x="10097" y="3244"/>
                    <a:pt x="9102" y="3545"/>
                    <a:pt x="8343" y="3545"/>
                  </a:cubicBezTo>
                  <a:cubicBezTo>
                    <a:pt x="6845" y="3545"/>
                    <a:pt x="6272" y="2369"/>
                    <a:pt x="6272" y="2369"/>
                  </a:cubicBezTo>
                  <a:cubicBezTo>
                    <a:pt x="2502" y="3070"/>
                    <a:pt x="1" y="8340"/>
                    <a:pt x="1" y="8340"/>
                  </a:cubicBezTo>
                  <a:lnTo>
                    <a:pt x="2069" y="11075"/>
                  </a:lnTo>
                  <a:cubicBezTo>
                    <a:pt x="768" y="14678"/>
                    <a:pt x="434" y="28321"/>
                    <a:pt x="434" y="28321"/>
                  </a:cubicBezTo>
                  <a:cubicBezTo>
                    <a:pt x="6405" y="28254"/>
                    <a:pt x="12476" y="26653"/>
                    <a:pt x="18647" y="24151"/>
                  </a:cubicBezTo>
                  <a:lnTo>
                    <a:pt x="17046" y="8307"/>
                  </a:lnTo>
                  <a:lnTo>
                    <a:pt x="17947" y="4904"/>
                  </a:lnTo>
                  <a:lnTo>
                    <a:pt x="125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0;p71">
              <a:extLst>
                <a:ext uri="{FF2B5EF4-FFF2-40B4-BE49-F238E27FC236}">
                  <a16:creationId xmlns:a16="http://schemas.microsoft.com/office/drawing/2014/main" id="{9249BC85-38B1-4D31-BBD9-8C9FB8433AD9}"/>
                </a:ext>
              </a:extLst>
            </p:cNvPr>
            <p:cNvSpPr/>
            <p:nvPr/>
          </p:nvSpPr>
          <p:spPr>
            <a:xfrm>
              <a:off x="974958" y="2947637"/>
              <a:ext cx="401212" cy="409221"/>
            </a:xfrm>
            <a:custGeom>
              <a:avLst/>
              <a:gdLst/>
              <a:ahLst/>
              <a:cxnLst/>
              <a:rect l="l" t="t" r="r" b="b"/>
              <a:pathLst>
                <a:path w="14879" h="15176" extrusionOk="0">
                  <a:moveTo>
                    <a:pt x="10370" y="1"/>
                  </a:moveTo>
                  <a:cubicBezTo>
                    <a:pt x="8023" y="1"/>
                    <a:pt x="7039" y="4402"/>
                    <a:pt x="7039" y="4402"/>
                  </a:cubicBezTo>
                  <a:cubicBezTo>
                    <a:pt x="7039" y="4402"/>
                    <a:pt x="6547" y="401"/>
                    <a:pt x="4741" y="401"/>
                  </a:cubicBezTo>
                  <a:cubicBezTo>
                    <a:pt x="4291" y="401"/>
                    <a:pt x="3761" y="648"/>
                    <a:pt x="3137" y="1266"/>
                  </a:cubicBezTo>
                  <a:cubicBezTo>
                    <a:pt x="1" y="4402"/>
                    <a:pt x="6639" y="15176"/>
                    <a:pt x="6639" y="15176"/>
                  </a:cubicBezTo>
                  <a:cubicBezTo>
                    <a:pt x="11909" y="8771"/>
                    <a:pt x="14878" y="2367"/>
                    <a:pt x="11643" y="399"/>
                  </a:cubicBezTo>
                  <a:cubicBezTo>
                    <a:pt x="11180" y="120"/>
                    <a:pt x="10756" y="1"/>
                    <a:pt x="10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81;p71">
              <a:extLst>
                <a:ext uri="{FF2B5EF4-FFF2-40B4-BE49-F238E27FC236}">
                  <a16:creationId xmlns:a16="http://schemas.microsoft.com/office/drawing/2014/main" id="{0C181CA5-1E77-407B-9787-37A62C02B7A5}"/>
                </a:ext>
              </a:extLst>
            </p:cNvPr>
            <p:cNvSpPr/>
            <p:nvPr/>
          </p:nvSpPr>
          <p:spPr>
            <a:xfrm>
              <a:off x="1079316" y="2837831"/>
              <a:ext cx="490251" cy="942184"/>
            </a:xfrm>
            <a:custGeom>
              <a:avLst/>
              <a:gdLst/>
              <a:ahLst/>
              <a:cxnLst/>
              <a:rect l="l" t="t" r="r" b="b"/>
              <a:pathLst>
                <a:path w="18181" h="34941" extrusionOk="0">
                  <a:moveTo>
                    <a:pt x="701" y="1"/>
                  </a:moveTo>
                  <a:lnTo>
                    <a:pt x="0" y="301"/>
                  </a:lnTo>
                  <a:cubicBezTo>
                    <a:pt x="0" y="301"/>
                    <a:pt x="2402" y="12276"/>
                    <a:pt x="4871" y="24018"/>
                  </a:cubicBezTo>
                  <a:cubicBezTo>
                    <a:pt x="6894" y="33777"/>
                    <a:pt x="7029" y="34941"/>
                    <a:pt x="8414" y="34941"/>
                  </a:cubicBezTo>
                  <a:cubicBezTo>
                    <a:pt x="8696" y="34941"/>
                    <a:pt x="9029" y="34893"/>
                    <a:pt x="9440" y="34859"/>
                  </a:cubicBezTo>
                  <a:cubicBezTo>
                    <a:pt x="11876" y="34626"/>
                    <a:pt x="16679" y="33191"/>
                    <a:pt x="17413" y="32457"/>
                  </a:cubicBezTo>
                  <a:cubicBezTo>
                    <a:pt x="18180" y="31724"/>
                    <a:pt x="12409" y="4704"/>
                    <a:pt x="12409" y="4704"/>
                  </a:cubicBezTo>
                  <a:lnTo>
                    <a:pt x="12109" y="5772"/>
                  </a:lnTo>
                  <a:lnTo>
                    <a:pt x="14811" y="22717"/>
                  </a:lnTo>
                  <a:lnTo>
                    <a:pt x="6238" y="24852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82;p71">
              <a:extLst>
                <a:ext uri="{FF2B5EF4-FFF2-40B4-BE49-F238E27FC236}">
                  <a16:creationId xmlns:a16="http://schemas.microsoft.com/office/drawing/2014/main" id="{ED27D79F-A5C5-41F9-B655-A959369CA206}"/>
                </a:ext>
              </a:extLst>
            </p:cNvPr>
            <p:cNvSpPr/>
            <p:nvPr/>
          </p:nvSpPr>
          <p:spPr>
            <a:xfrm>
              <a:off x="1021744" y="2602176"/>
              <a:ext cx="128650" cy="65687"/>
            </a:xfrm>
            <a:custGeom>
              <a:avLst/>
              <a:gdLst/>
              <a:ahLst/>
              <a:cxnLst/>
              <a:rect l="l" t="t" r="r" b="b"/>
              <a:pathLst>
                <a:path w="4771" h="2436" fill="none" extrusionOk="0">
                  <a:moveTo>
                    <a:pt x="1" y="1234"/>
                  </a:moveTo>
                  <a:cubicBezTo>
                    <a:pt x="1" y="1234"/>
                    <a:pt x="2069" y="2435"/>
                    <a:pt x="4771" y="0"/>
                  </a:cubicBezTo>
                </a:path>
              </a:pathLst>
            </a:custGeom>
            <a:noFill/>
            <a:ln w="8350" cap="rnd" cmpd="sng">
              <a:solidFill>
                <a:srgbClr val="D839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83;p71">
              <a:extLst>
                <a:ext uri="{FF2B5EF4-FFF2-40B4-BE49-F238E27FC236}">
                  <a16:creationId xmlns:a16="http://schemas.microsoft.com/office/drawing/2014/main" id="{80D4358A-6439-4763-92A6-63EFD269B714}"/>
                </a:ext>
              </a:extLst>
            </p:cNvPr>
            <p:cNvSpPr/>
            <p:nvPr/>
          </p:nvSpPr>
          <p:spPr>
            <a:xfrm rot="1456511">
              <a:off x="956330" y="2261360"/>
              <a:ext cx="100756" cy="103672"/>
            </a:xfrm>
            <a:custGeom>
              <a:avLst/>
              <a:gdLst/>
              <a:ahLst/>
              <a:cxnLst/>
              <a:rect l="l" t="t" r="r" b="b"/>
              <a:pathLst>
                <a:path w="1825" h="1878" extrusionOk="0">
                  <a:moveTo>
                    <a:pt x="1510" y="0"/>
                  </a:moveTo>
                  <a:cubicBezTo>
                    <a:pt x="1280" y="0"/>
                    <a:pt x="899" y="255"/>
                    <a:pt x="578" y="650"/>
                  </a:cubicBezTo>
                  <a:cubicBezTo>
                    <a:pt x="183" y="1136"/>
                    <a:pt x="0" y="1653"/>
                    <a:pt x="183" y="1835"/>
                  </a:cubicBezTo>
                  <a:cubicBezTo>
                    <a:pt x="223" y="1864"/>
                    <a:pt x="271" y="1877"/>
                    <a:pt x="326" y="1877"/>
                  </a:cubicBezTo>
                  <a:cubicBezTo>
                    <a:pt x="564" y="1877"/>
                    <a:pt x="926" y="1623"/>
                    <a:pt x="1247" y="1227"/>
                  </a:cubicBezTo>
                  <a:cubicBezTo>
                    <a:pt x="1672" y="711"/>
                    <a:pt x="1824" y="194"/>
                    <a:pt x="1642" y="42"/>
                  </a:cubicBezTo>
                  <a:cubicBezTo>
                    <a:pt x="1608" y="14"/>
                    <a:pt x="1563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253F2AFA-8C93-4FCD-87CB-FF3937E8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522" y="2999354"/>
            <a:ext cx="4249036" cy="1242557"/>
          </a:xfrm>
        </p:spPr>
        <p:txBody>
          <a:bodyPr>
            <a:noAutofit/>
          </a:bodyPr>
          <a:lstStyle/>
          <a:p>
            <a:r>
              <a:rPr lang="es-CL" sz="3600" dirty="0"/>
              <a:t>Excelente trabajo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9B6474-2225-4ABF-9EC6-22EC8DCCB850}"/>
              </a:ext>
            </a:extLst>
          </p:cNvPr>
          <p:cNvSpPr txBox="1"/>
          <p:nvPr/>
        </p:nvSpPr>
        <p:spPr>
          <a:xfrm>
            <a:off x="170121" y="372140"/>
            <a:ext cx="6613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Century Gothic" panose="020B0502020202020204" pitchFamily="34" charset="0"/>
              </a:rPr>
              <a:t>Comenta en familia acerca de la actividad</a:t>
            </a:r>
          </a:p>
          <a:p>
            <a:endParaRPr lang="es-CL" sz="3200" dirty="0">
              <a:latin typeface="Century Gothic" panose="020B0502020202020204" pitchFamily="34" charset="0"/>
            </a:endParaRPr>
          </a:p>
          <a:p>
            <a:r>
              <a:rPr lang="es-CL" sz="2400" dirty="0">
                <a:latin typeface="Century Gothic" panose="020B0502020202020204" pitchFamily="34" charset="0"/>
              </a:rPr>
              <a:t>Envía una fotografía de tu pizza con el cuadro final</a:t>
            </a:r>
            <a:endParaRPr lang="es-CL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5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9"/>
          <p:cNvSpPr/>
          <p:nvPr/>
        </p:nvSpPr>
        <p:spPr>
          <a:xfrm>
            <a:off x="835856" y="2501987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9"/>
          <p:cNvSpPr/>
          <p:nvPr/>
        </p:nvSpPr>
        <p:spPr>
          <a:xfrm>
            <a:off x="1395356" y="1565209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9"/>
          <p:cNvSpPr txBox="1"/>
          <p:nvPr/>
        </p:nvSpPr>
        <p:spPr>
          <a:xfrm>
            <a:off x="913106" y="2576308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Nuestras normas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39"/>
          <p:cNvSpPr/>
          <p:nvPr/>
        </p:nvSpPr>
        <p:spPr>
          <a:xfrm>
            <a:off x="3074840" y="2475971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9"/>
          <p:cNvSpPr/>
          <p:nvPr/>
        </p:nvSpPr>
        <p:spPr>
          <a:xfrm>
            <a:off x="3679044" y="1565209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9"/>
          <p:cNvSpPr txBox="1"/>
          <p:nvPr/>
        </p:nvSpPr>
        <p:spPr>
          <a:xfrm>
            <a:off x="3152090" y="2550292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atrón rítmico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2" name="Google Shape;902;p39"/>
          <p:cNvSpPr/>
          <p:nvPr/>
        </p:nvSpPr>
        <p:spPr>
          <a:xfrm>
            <a:off x="6145008" y="1452069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9"/>
          <p:cNvSpPr/>
          <p:nvPr/>
        </p:nvSpPr>
        <p:spPr>
          <a:xfrm>
            <a:off x="5370890" y="2409716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1395356" y="3256900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9"/>
          <p:cNvSpPr/>
          <p:nvPr/>
        </p:nvSpPr>
        <p:spPr>
          <a:xfrm>
            <a:off x="3119544" y="4193702"/>
            <a:ext cx="1990500" cy="6935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9"/>
          <p:cNvSpPr/>
          <p:nvPr/>
        </p:nvSpPr>
        <p:spPr>
          <a:xfrm>
            <a:off x="3679044" y="3256900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39"/>
          <p:cNvSpPr/>
          <p:nvPr/>
        </p:nvSpPr>
        <p:spPr>
          <a:xfrm>
            <a:off x="5961756" y="3256900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39"/>
          <p:cNvSpPr txBox="1"/>
          <p:nvPr/>
        </p:nvSpPr>
        <p:spPr>
          <a:xfrm>
            <a:off x="5423892" y="2559926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</a:rPr>
              <a:t>R</a:t>
            </a:r>
            <a:r>
              <a:rPr lang="en" dirty="0">
                <a:solidFill>
                  <a:schemeClr val="accent1">
                    <a:lumMod val="25000"/>
                  </a:schemeClr>
                </a:solidFill>
              </a:rPr>
              <a:t>uta del aprendizaje</a:t>
            </a:r>
            <a:endParaRPr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914" name="Google Shape;914;p39"/>
          <p:cNvGrpSpPr/>
          <p:nvPr/>
        </p:nvGrpSpPr>
        <p:grpSpPr>
          <a:xfrm>
            <a:off x="3906753" y="1792836"/>
            <a:ext cx="416082" cy="416246"/>
            <a:chOff x="-55987225" y="3591025"/>
            <a:chExt cx="317450" cy="317575"/>
          </a:xfrm>
        </p:grpSpPr>
        <p:sp>
          <p:nvSpPr>
            <p:cNvPr id="915" name="Google Shape;915;p39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39"/>
          <p:cNvGrpSpPr/>
          <p:nvPr/>
        </p:nvGrpSpPr>
        <p:grpSpPr>
          <a:xfrm>
            <a:off x="6420738" y="1679041"/>
            <a:ext cx="320040" cy="417556"/>
            <a:chOff x="-52005775" y="3208025"/>
            <a:chExt cx="244175" cy="318575"/>
          </a:xfrm>
        </p:grpSpPr>
        <p:sp>
          <p:nvSpPr>
            <p:cNvPr id="921" name="Google Shape;921;p39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39"/>
          <p:cNvGrpSpPr/>
          <p:nvPr/>
        </p:nvGrpSpPr>
        <p:grpSpPr>
          <a:xfrm>
            <a:off x="1622033" y="1791739"/>
            <a:ext cx="418146" cy="418441"/>
            <a:chOff x="-55595775" y="3982375"/>
            <a:chExt cx="319025" cy="319250"/>
          </a:xfrm>
        </p:grpSpPr>
        <p:sp>
          <p:nvSpPr>
            <p:cNvPr id="933" name="Google Shape;933;p39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39"/>
          <p:cNvGrpSpPr/>
          <p:nvPr/>
        </p:nvGrpSpPr>
        <p:grpSpPr>
          <a:xfrm>
            <a:off x="1642693" y="3483708"/>
            <a:ext cx="376826" cy="417884"/>
            <a:chOff x="-57162350" y="3982000"/>
            <a:chExt cx="287500" cy="318825"/>
          </a:xfrm>
          <a:solidFill>
            <a:schemeClr val="accent5">
              <a:lumMod val="75000"/>
            </a:schemeClr>
          </a:solidFill>
        </p:grpSpPr>
        <p:sp>
          <p:nvSpPr>
            <p:cNvPr id="940" name="Google Shape;940;p39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9"/>
          <p:cNvGrpSpPr/>
          <p:nvPr/>
        </p:nvGrpSpPr>
        <p:grpSpPr>
          <a:xfrm>
            <a:off x="3931542" y="3483577"/>
            <a:ext cx="366504" cy="418146"/>
            <a:chOff x="-53224225" y="3976300"/>
            <a:chExt cx="279625" cy="3190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49" name="Google Shape;949;p39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39"/>
          <p:cNvGrpSpPr/>
          <p:nvPr/>
        </p:nvGrpSpPr>
        <p:grpSpPr>
          <a:xfrm>
            <a:off x="6214254" y="3484101"/>
            <a:ext cx="366504" cy="417098"/>
            <a:chOff x="-54793175" y="3982600"/>
            <a:chExt cx="279625" cy="318225"/>
          </a:xfrm>
        </p:grpSpPr>
        <p:sp>
          <p:nvSpPr>
            <p:cNvPr id="957" name="Google Shape;957;p39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9"/>
          <p:cNvSpPr txBox="1"/>
          <p:nvPr/>
        </p:nvSpPr>
        <p:spPr>
          <a:xfrm>
            <a:off x="3000057" y="4387391"/>
            <a:ext cx="2229474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Figuras y cuerpos geométricos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03B04C-095E-450A-9B1C-D3272B584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428" y="2371790"/>
            <a:ext cx="871804" cy="8718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5413C5-2F6E-48F8-B65C-487B8FDF4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172" y="2557380"/>
            <a:ext cx="420660" cy="42066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</p:pic>
      <p:sp>
        <p:nvSpPr>
          <p:cNvPr id="71" name="Google Shape;907;p39">
            <a:extLst>
              <a:ext uri="{FF2B5EF4-FFF2-40B4-BE49-F238E27FC236}">
                <a16:creationId xmlns:a16="http://schemas.microsoft.com/office/drawing/2014/main" id="{B261CD35-B11C-478A-B2DE-C84D97A5A97C}"/>
              </a:ext>
            </a:extLst>
          </p:cNvPr>
          <p:cNvSpPr/>
          <p:nvPr/>
        </p:nvSpPr>
        <p:spPr>
          <a:xfrm>
            <a:off x="5376610" y="4176132"/>
            <a:ext cx="1984780" cy="6935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903;p39">
            <a:extLst>
              <a:ext uri="{FF2B5EF4-FFF2-40B4-BE49-F238E27FC236}">
                <a16:creationId xmlns:a16="http://schemas.microsoft.com/office/drawing/2014/main" id="{30F90A22-57B4-4B25-909C-729807E74670}"/>
              </a:ext>
            </a:extLst>
          </p:cNvPr>
          <p:cNvSpPr txBox="1"/>
          <p:nvPr/>
        </p:nvSpPr>
        <p:spPr>
          <a:xfrm>
            <a:off x="5423892" y="4387391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Trabajemos con las figuras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910;p39">
            <a:extLst>
              <a:ext uri="{FF2B5EF4-FFF2-40B4-BE49-F238E27FC236}">
                <a16:creationId xmlns:a16="http://schemas.microsoft.com/office/drawing/2014/main" id="{7C268842-EF50-45AB-AE3B-3A3D6B7B21EE}"/>
              </a:ext>
            </a:extLst>
          </p:cNvPr>
          <p:cNvSpPr/>
          <p:nvPr/>
        </p:nvSpPr>
        <p:spPr>
          <a:xfrm>
            <a:off x="7189525" y="3330855"/>
            <a:ext cx="1656764" cy="4603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tx1"/>
                </a:solidFill>
                <a:latin typeface="Roboto" panose="020B0604020202020204" charset="0"/>
                <a:cs typeface="Roboto" panose="020B0604020202020204" charset="0"/>
              </a:rPr>
              <a:t>¿Cómo voy? Comento</a:t>
            </a:r>
            <a:endParaRPr sz="1600" dirty="0">
              <a:solidFill>
                <a:schemeClr val="tx1"/>
              </a:solidFill>
              <a:latin typeface="Roboto" panose="020B0604020202020204" charset="0"/>
              <a:cs typeface="Roboto" panose="020B0604020202020204" charset="0"/>
            </a:endParaRPr>
          </a:p>
        </p:txBody>
      </p:sp>
      <p:sp>
        <p:nvSpPr>
          <p:cNvPr id="75" name="Google Shape;904;p39">
            <a:extLst>
              <a:ext uri="{FF2B5EF4-FFF2-40B4-BE49-F238E27FC236}">
                <a16:creationId xmlns:a16="http://schemas.microsoft.com/office/drawing/2014/main" id="{8202A577-B810-41AB-8BF9-6E48B69C5844}"/>
              </a:ext>
            </a:extLst>
          </p:cNvPr>
          <p:cNvSpPr/>
          <p:nvPr/>
        </p:nvSpPr>
        <p:spPr>
          <a:xfrm>
            <a:off x="868394" y="4239646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912;p39">
            <a:extLst>
              <a:ext uri="{FF2B5EF4-FFF2-40B4-BE49-F238E27FC236}">
                <a16:creationId xmlns:a16="http://schemas.microsoft.com/office/drawing/2014/main" id="{E1D6F36D-7524-4394-9C6A-BADF32BEAAB1}"/>
              </a:ext>
            </a:extLst>
          </p:cNvPr>
          <p:cNvSpPr txBox="1"/>
          <p:nvPr/>
        </p:nvSpPr>
        <p:spPr>
          <a:xfrm>
            <a:off x="921396" y="4389856"/>
            <a:ext cx="1836000" cy="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Reflexión 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4C585E16-86D5-47A2-BF73-3D117B1C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850" y="445025"/>
            <a:ext cx="6236508" cy="572700"/>
          </a:xfrm>
        </p:spPr>
        <p:txBody>
          <a:bodyPr/>
          <a:lstStyle/>
          <a:p>
            <a:r>
              <a:rPr lang="es-CL" dirty="0">
                <a:solidFill>
                  <a:schemeClr val="tx2">
                    <a:lumMod val="25000"/>
                  </a:schemeClr>
                </a:solidFill>
              </a:rPr>
              <a:t>Recordemos nuestras normas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9088F4-4CCB-4F0E-A59D-02C47A9C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8" t="34177" r="39535" b="17589"/>
          <a:stretch/>
        </p:blipFill>
        <p:spPr>
          <a:xfrm>
            <a:off x="254467" y="1542116"/>
            <a:ext cx="2044893" cy="2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8A5AE6-4852-41EA-AF01-598CD781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70" y="1969477"/>
            <a:ext cx="2015447" cy="29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3E8450A-FA6B-461D-8308-B1525BD2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92" t="28519" r="30000" b="13554"/>
          <a:stretch/>
        </p:blipFill>
        <p:spPr>
          <a:xfrm>
            <a:off x="4710049" y="1406436"/>
            <a:ext cx="2010443" cy="29794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022A13-D0A4-4B92-B5E6-6C617F079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224" y="1985698"/>
            <a:ext cx="2015447" cy="2979438"/>
          </a:xfrm>
          <a:prstGeom prst="rect">
            <a:avLst/>
          </a:prstGeom>
        </p:spPr>
      </p:pic>
      <p:pic>
        <p:nvPicPr>
          <p:cNvPr id="20" name="Picture 6" descr="Una Mano PNG transparente - StickPNG">
            <a:extLst>
              <a:ext uri="{FF2B5EF4-FFF2-40B4-BE49-F238E27FC236}">
                <a16:creationId xmlns:a16="http://schemas.microsoft.com/office/drawing/2014/main" id="{8B5FF33A-2E93-4EB7-95A3-C5410E1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3" y="3189627"/>
            <a:ext cx="1064630" cy="94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3"/>
          <p:cNvSpPr txBox="1">
            <a:spLocks noGrp="1"/>
          </p:cNvSpPr>
          <p:nvPr>
            <p:ph type="title"/>
          </p:nvPr>
        </p:nvSpPr>
        <p:spPr>
          <a:xfrm>
            <a:off x="574158" y="0"/>
            <a:ext cx="7740502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Patrones rítmicos para seguir</a:t>
            </a:r>
            <a:endParaRPr sz="2800" dirty="0"/>
          </a:p>
        </p:txBody>
      </p:sp>
      <p:pic>
        <p:nvPicPr>
          <p:cNvPr id="3" name="Elementos multimedia en línea 2" title="Bruno Mars - Uptown funk - Con percusión corporal">
            <a:hlinkClick r:id="" action="ppaction://media"/>
            <a:extLst>
              <a:ext uri="{FF2B5EF4-FFF2-40B4-BE49-F238E27FC236}">
                <a16:creationId xmlns:a16="http://schemas.microsoft.com/office/drawing/2014/main" id="{2F203C43-07D7-4F4E-BC54-6A73F74C6A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8167" y="1015834"/>
            <a:ext cx="5624624" cy="3177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0B5CD48-BEC6-42A3-9549-30C822224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1626" y="222183"/>
            <a:ext cx="4299000" cy="681900"/>
          </a:xfrm>
        </p:spPr>
        <p:txBody>
          <a:bodyPr/>
          <a:lstStyle/>
          <a:p>
            <a:r>
              <a:rPr lang="es-CL" sz="4000" dirty="0">
                <a:solidFill>
                  <a:schemeClr val="tx2">
                    <a:lumMod val="10000"/>
                  </a:schemeClr>
                </a:solidFill>
              </a:rPr>
              <a:t>Reflexionemos</a:t>
            </a:r>
          </a:p>
        </p:txBody>
      </p:sp>
      <p:pic>
        <p:nvPicPr>
          <p:cNvPr id="2" name="Picture 2" descr="ACERTIJO MATEMÁTICO: pasatiempos, enigmas con operaciones EDUCAPLANET APPS">
            <a:extLst>
              <a:ext uri="{FF2B5EF4-FFF2-40B4-BE49-F238E27FC236}">
                <a16:creationId xmlns:a16="http://schemas.microsoft.com/office/drawing/2014/main" id="{AEE1FF66-10EE-4DF2-AD23-0B49F6ED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87" y="904083"/>
            <a:ext cx="3625701" cy="36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3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3246192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chemeClr val="accent1">
                    <a:lumMod val="75000"/>
                  </a:schemeClr>
                </a:solidFill>
              </a:rPr>
              <a:t>Objetivo</a:t>
            </a:r>
          </a:p>
        </p:txBody>
      </p:sp>
      <p:sp>
        <p:nvSpPr>
          <p:cNvPr id="287" name="Google Shape;287;p35"/>
          <p:cNvSpPr txBox="1">
            <a:spLocks noGrp="1"/>
          </p:cNvSpPr>
          <p:nvPr>
            <p:ph type="subTitle" idx="1"/>
          </p:nvPr>
        </p:nvSpPr>
        <p:spPr>
          <a:xfrm>
            <a:off x="361506" y="2449425"/>
            <a:ext cx="5231220" cy="1388100"/>
          </a:xfrm>
          <a:prstGeom prst="rect">
            <a:avLst/>
          </a:prstGeom>
        </p:spPr>
        <p:txBody>
          <a:bodyPr spcFirstLastPara="1" wrap="square" lIns="360000" tIns="91425" rIns="91425" bIns="91425" anchor="t" anchorCtr="0">
            <a:noAutofit/>
          </a:bodyPr>
          <a:lstStyle/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b="0" i="0" dirty="0">
                <a:solidFill>
                  <a:schemeClr val="tx2">
                    <a:lumMod val="10000"/>
                  </a:schemeClr>
                </a:solidFill>
                <a:effectLst/>
                <a:latin typeface="raleway"/>
              </a:rPr>
              <a:t>Identificar en el entorno figuras 3D y figuras 2D y relacionarlas, usando material concreto.</a:t>
            </a:r>
          </a:p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Passion One" panose="020B0604020202020204" charset="0"/>
              </a:rPr>
              <a:t>Autoevalúo mis aprendizajes.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71C7601-69FC-43CF-AA39-94A14ADE5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578" y="806872"/>
            <a:ext cx="1980578" cy="34350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6"/>
          <p:cNvSpPr txBox="1">
            <a:spLocks noGrp="1"/>
          </p:cNvSpPr>
          <p:nvPr>
            <p:ph type="title"/>
          </p:nvPr>
        </p:nvSpPr>
        <p:spPr>
          <a:xfrm>
            <a:off x="5200125" y="3061190"/>
            <a:ext cx="3593805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CL" sz="3200" dirty="0" err="1"/>
              <a:t>Figurasy</a:t>
            </a:r>
            <a:r>
              <a:rPr lang="es-CL" sz="3200" dirty="0"/>
              <a:t> cuerpos geométricos</a:t>
            </a:r>
            <a:endParaRPr sz="3200" dirty="0"/>
          </a:p>
        </p:txBody>
      </p:sp>
      <p:sp>
        <p:nvSpPr>
          <p:cNvPr id="995" name="Google Shape;995;p46"/>
          <p:cNvSpPr txBox="1">
            <a:spLocks noGrp="1"/>
          </p:cNvSpPr>
          <p:nvPr>
            <p:ph type="title" idx="2"/>
          </p:nvPr>
        </p:nvSpPr>
        <p:spPr>
          <a:xfrm>
            <a:off x="3267225" y="1800600"/>
            <a:ext cx="1932900" cy="9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C90E8D4-89A5-46B4-AFC7-60249002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47" y="214375"/>
            <a:ext cx="7717500" cy="449400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aprendimos?  Figuras 2D y 3 D</a:t>
            </a:r>
          </a:p>
        </p:txBody>
      </p:sp>
      <p:pic>
        <p:nvPicPr>
          <p:cNvPr id="2050" name="Picture 2" descr="Importancia de conocer e identificar las figuras geométricas básicas en  situaciones de la vida cotidiana - Atención Temprana">
            <a:extLst>
              <a:ext uri="{FF2B5EF4-FFF2-40B4-BE49-F238E27FC236}">
                <a16:creationId xmlns:a16="http://schemas.microsoft.com/office/drawing/2014/main" id="{A4C5BA25-FCDE-42DE-9194-1ADFF15C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3" y="894425"/>
            <a:ext cx="3571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AS GEOMÉTRICAS Une cada figura geométrica con el objeto que  corresponda -Orientacion Andujar">
            <a:extLst>
              <a:ext uri="{FF2B5EF4-FFF2-40B4-BE49-F238E27FC236}">
                <a16:creationId xmlns:a16="http://schemas.microsoft.com/office/drawing/2014/main" id="{50E86187-6D0A-4CF1-952E-B7B1548AD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11" y="1874755"/>
            <a:ext cx="5082696" cy="2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0A44224-8E7B-460A-9F8C-F15C27B37B00}"/>
              </a:ext>
            </a:extLst>
          </p:cNvPr>
          <p:cNvSpPr txBox="1"/>
          <p:nvPr/>
        </p:nvSpPr>
        <p:spPr>
          <a:xfrm>
            <a:off x="4721189" y="1043758"/>
            <a:ext cx="4316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haroni" panose="02010803020104030203" pitchFamily="2" charset="-79"/>
                <a:cs typeface="Aharoni" panose="02010803020104030203" pitchFamily="2" charset="-79"/>
              </a:rPr>
              <a:t>Relacionamos con el entorno</a:t>
            </a:r>
          </a:p>
        </p:txBody>
      </p:sp>
    </p:spTree>
    <p:extLst>
      <p:ext uri="{BB962C8B-B14F-4D97-AF65-F5344CB8AC3E}">
        <p14:creationId xmlns:p14="http://schemas.microsoft.com/office/powerpoint/2010/main" val="166423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6554C-F701-4475-80DF-6173E12A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Trabajar con figuras 2 D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45AE2BD-07F4-4A26-992C-CF101681F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es-CL" dirty="0"/>
              <a:t>MI PIZZA GEOMÉTRICA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dirty="0"/>
              <a:t>Representarás los ingredientes de la pizza a través de figuras geométricas.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dirty="0"/>
              <a:t>Por ejemplo: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chemeClr val="accent3">
                    <a:lumMod val="75000"/>
                  </a:schemeClr>
                </a:solidFill>
                <a:effectLst/>
                <a:latin typeface="Molengo"/>
              </a:rPr>
              <a:t>-</a:t>
            </a:r>
            <a:r>
              <a:rPr lang="es-MX" b="0" i="0" dirty="0">
                <a:solidFill>
                  <a:schemeClr val="accent3">
                    <a:lumMod val="75000"/>
                  </a:schemeClr>
                </a:solidFill>
                <a:effectLst/>
                <a:latin typeface="Molengo"/>
              </a:rPr>
              <a:t>Triángulo verde como el pimiento</a:t>
            </a:r>
            <a:br>
              <a:rPr lang="es-MX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b="0" i="0" dirty="0">
                <a:solidFill>
                  <a:schemeClr val="accent3">
                    <a:lumMod val="75000"/>
                  </a:schemeClr>
                </a:solidFill>
                <a:effectLst/>
                <a:latin typeface="Molengo"/>
              </a:rPr>
              <a:t>- Cuadrado rosa como el jamón</a:t>
            </a:r>
            <a:br>
              <a:rPr lang="es-MX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b="0" i="0" dirty="0">
                <a:solidFill>
                  <a:schemeClr val="accent3">
                    <a:lumMod val="75000"/>
                  </a:schemeClr>
                </a:solidFill>
                <a:effectLst/>
                <a:latin typeface="Molengo"/>
              </a:rPr>
              <a:t>- Rectángulo amarillo como el queso</a:t>
            </a:r>
            <a:br>
              <a:rPr lang="es-MX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b="0" i="0" dirty="0">
                <a:solidFill>
                  <a:schemeClr val="accent3">
                    <a:lumMod val="75000"/>
                  </a:schemeClr>
                </a:solidFill>
                <a:effectLst/>
                <a:latin typeface="Molengo"/>
              </a:rPr>
              <a:t>- Círculo rojo como el pepperoni</a:t>
            </a:r>
            <a:endParaRPr lang="es-CL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" name="Google Shape;1759;p71">
            <a:extLst>
              <a:ext uri="{FF2B5EF4-FFF2-40B4-BE49-F238E27FC236}">
                <a16:creationId xmlns:a16="http://schemas.microsoft.com/office/drawing/2014/main" id="{27DF5E27-0334-44A5-BB65-62766FAA71C7}"/>
              </a:ext>
            </a:extLst>
          </p:cNvPr>
          <p:cNvGrpSpPr/>
          <p:nvPr/>
        </p:nvGrpSpPr>
        <p:grpSpPr>
          <a:xfrm>
            <a:off x="-39372" y="2271498"/>
            <a:ext cx="1184706" cy="2475558"/>
            <a:chOff x="713225" y="2064420"/>
            <a:chExt cx="1073104" cy="2242353"/>
          </a:xfrm>
        </p:grpSpPr>
        <p:sp>
          <p:nvSpPr>
            <p:cNvPr id="6" name="Google Shape;1760;p71">
              <a:extLst>
                <a:ext uri="{FF2B5EF4-FFF2-40B4-BE49-F238E27FC236}">
                  <a16:creationId xmlns:a16="http://schemas.microsoft.com/office/drawing/2014/main" id="{70B79075-84A5-416C-B2DE-73F35CDECD05}"/>
                </a:ext>
              </a:extLst>
            </p:cNvPr>
            <p:cNvSpPr/>
            <p:nvPr/>
          </p:nvSpPr>
          <p:spPr>
            <a:xfrm>
              <a:off x="830150" y="2064420"/>
              <a:ext cx="956179" cy="947928"/>
            </a:xfrm>
            <a:custGeom>
              <a:avLst/>
              <a:gdLst/>
              <a:ahLst/>
              <a:cxnLst/>
              <a:rect l="l" t="t" r="r" b="b"/>
              <a:pathLst>
                <a:path w="35460" h="35154" extrusionOk="0">
                  <a:moveTo>
                    <a:pt x="12603" y="0"/>
                  </a:moveTo>
                  <a:cubicBezTo>
                    <a:pt x="9419" y="0"/>
                    <a:pt x="3938" y="1196"/>
                    <a:pt x="2335" y="9068"/>
                  </a:cubicBezTo>
                  <a:cubicBezTo>
                    <a:pt x="0" y="20376"/>
                    <a:pt x="5304" y="34986"/>
                    <a:pt x="5304" y="34986"/>
                  </a:cubicBezTo>
                  <a:lnTo>
                    <a:pt x="25018" y="35153"/>
                  </a:lnTo>
                  <a:cubicBezTo>
                    <a:pt x="25018" y="35153"/>
                    <a:pt x="35459" y="4865"/>
                    <a:pt x="14944" y="228"/>
                  </a:cubicBezTo>
                  <a:cubicBezTo>
                    <a:pt x="14944" y="228"/>
                    <a:pt x="13993" y="0"/>
                    <a:pt x="12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61;p71">
              <a:extLst>
                <a:ext uri="{FF2B5EF4-FFF2-40B4-BE49-F238E27FC236}">
                  <a16:creationId xmlns:a16="http://schemas.microsoft.com/office/drawing/2014/main" id="{E9276EBB-C0C0-4E68-9208-B538859FDB5C}"/>
                </a:ext>
              </a:extLst>
            </p:cNvPr>
            <p:cNvSpPr/>
            <p:nvPr/>
          </p:nvSpPr>
          <p:spPr>
            <a:xfrm>
              <a:off x="977681" y="2820977"/>
              <a:ext cx="448859" cy="628527"/>
            </a:xfrm>
            <a:custGeom>
              <a:avLst/>
              <a:gdLst/>
              <a:ahLst/>
              <a:cxnLst/>
              <a:rect l="l" t="t" r="r" b="b"/>
              <a:pathLst>
                <a:path w="16646" h="23309" extrusionOk="0">
                  <a:moveTo>
                    <a:pt x="8541" y="0"/>
                  </a:moveTo>
                  <a:cubicBezTo>
                    <a:pt x="7225" y="0"/>
                    <a:pt x="6271" y="492"/>
                    <a:pt x="6271" y="492"/>
                  </a:cubicBezTo>
                  <a:cubicBezTo>
                    <a:pt x="6271" y="492"/>
                    <a:pt x="6270" y="492"/>
                    <a:pt x="6268" y="492"/>
                  </a:cubicBezTo>
                  <a:cubicBezTo>
                    <a:pt x="6144" y="492"/>
                    <a:pt x="2936" y="556"/>
                    <a:pt x="1268" y="7164"/>
                  </a:cubicBezTo>
                  <a:cubicBezTo>
                    <a:pt x="634" y="9566"/>
                    <a:pt x="267" y="16003"/>
                    <a:pt x="0" y="23309"/>
                  </a:cubicBezTo>
                  <a:lnTo>
                    <a:pt x="16645" y="23309"/>
                  </a:lnTo>
                  <a:cubicBezTo>
                    <a:pt x="16445" y="16937"/>
                    <a:pt x="15978" y="11100"/>
                    <a:pt x="15178" y="7698"/>
                  </a:cubicBezTo>
                  <a:cubicBezTo>
                    <a:pt x="13641" y="1246"/>
                    <a:pt x="10634" y="0"/>
                    <a:pt x="8541" y="0"/>
                  </a:cubicBez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62;p71">
              <a:extLst>
                <a:ext uri="{FF2B5EF4-FFF2-40B4-BE49-F238E27FC236}">
                  <a16:creationId xmlns:a16="http://schemas.microsoft.com/office/drawing/2014/main" id="{D79B16AE-2CE0-47FA-BAF0-2D5137781642}"/>
                </a:ext>
              </a:extLst>
            </p:cNvPr>
            <p:cNvSpPr/>
            <p:nvPr/>
          </p:nvSpPr>
          <p:spPr>
            <a:xfrm>
              <a:off x="965978" y="3449500"/>
              <a:ext cx="474045" cy="789778"/>
            </a:xfrm>
            <a:custGeom>
              <a:avLst/>
              <a:gdLst/>
              <a:ahLst/>
              <a:cxnLst/>
              <a:rect l="l" t="t" r="r" b="b"/>
              <a:pathLst>
                <a:path w="17580" h="29289" extrusionOk="0">
                  <a:moveTo>
                    <a:pt x="17079" y="1"/>
                  </a:moveTo>
                  <a:lnTo>
                    <a:pt x="467" y="34"/>
                  </a:lnTo>
                  <a:cubicBezTo>
                    <a:pt x="0" y="13244"/>
                    <a:pt x="34" y="29288"/>
                    <a:pt x="34" y="29288"/>
                  </a:cubicBezTo>
                  <a:lnTo>
                    <a:pt x="3436" y="29288"/>
                  </a:lnTo>
                  <a:lnTo>
                    <a:pt x="7606" y="7039"/>
                  </a:lnTo>
                  <a:lnTo>
                    <a:pt x="9307" y="7039"/>
                  </a:lnTo>
                  <a:lnTo>
                    <a:pt x="13610" y="29188"/>
                  </a:lnTo>
                  <a:lnTo>
                    <a:pt x="17146" y="29188"/>
                  </a:lnTo>
                  <a:cubicBezTo>
                    <a:pt x="17146" y="29188"/>
                    <a:pt x="17580" y="13444"/>
                    <a:pt x="17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63;p71">
              <a:extLst>
                <a:ext uri="{FF2B5EF4-FFF2-40B4-BE49-F238E27FC236}">
                  <a16:creationId xmlns:a16="http://schemas.microsoft.com/office/drawing/2014/main" id="{E09F58B3-4E6C-4BDF-B896-6CAAB59D665D}"/>
                </a:ext>
              </a:extLst>
            </p:cNvPr>
            <p:cNvSpPr/>
            <p:nvPr/>
          </p:nvSpPr>
          <p:spPr>
            <a:xfrm>
              <a:off x="774384" y="2833759"/>
              <a:ext cx="507239" cy="699391"/>
            </a:xfrm>
            <a:custGeom>
              <a:avLst/>
              <a:gdLst/>
              <a:ahLst/>
              <a:cxnLst/>
              <a:rect l="l" t="t" r="r" b="b"/>
              <a:pathLst>
                <a:path w="18811" h="25937" extrusionOk="0">
                  <a:moveTo>
                    <a:pt x="13484" y="0"/>
                  </a:moveTo>
                  <a:cubicBezTo>
                    <a:pt x="13386" y="0"/>
                    <a:pt x="13284" y="6"/>
                    <a:pt x="13176" y="18"/>
                  </a:cubicBezTo>
                  <a:cubicBezTo>
                    <a:pt x="6271" y="786"/>
                    <a:pt x="0" y="25503"/>
                    <a:pt x="0" y="25503"/>
                  </a:cubicBezTo>
                  <a:lnTo>
                    <a:pt x="2335" y="25937"/>
                  </a:lnTo>
                  <a:cubicBezTo>
                    <a:pt x="9640" y="17617"/>
                    <a:pt x="18810" y="0"/>
                    <a:pt x="13484" y="0"/>
                  </a:cubicBez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64;p71">
              <a:extLst>
                <a:ext uri="{FF2B5EF4-FFF2-40B4-BE49-F238E27FC236}">
                  <a16:creationId xmlns:a16="http://schemas.microsoft.com/office/drawing/2014/main" id="{66F6BA39-521B-42A4-8C3A-D20203BA05DE}"/>
                </a:ext>
              </a:extLst>
            </p:cNvPr>
            <p:cNvSpPr/>
            <p:nvPr/>
          </p:nvSpPr>
          <p:spPr>
            <a:xfrm>
              <a:off x="1115289" y="2728107"/>
              <a:ext cx="137656" cy="138546"/>
            </a:xfrm>
            <a:custGeom>
              <a:avLst/>
              <a:gdLst/>
              <a:ahLst/>
              <a:cxnLst/>
              <a:rect l="l" t="t" r="r" b="b"/>
              <a:pathLst>
                <a:path w="5105" h="5138" extrusionOk="0">
                  <a:moveTo>
                    <a:pt x="1" y="0"/>
                  </a:moveTo>
                  <a:lnTo>
                    <a:pt x="1" y="5137"/>
                  </a:lnTo>
                  <a:lnTo>
                    <a:pt x="5104" y="513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D8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65;p71">
              <a:extLst>
                <a:ext uri="{FF2B5EF4-FFF2-40B4-BE49-F238E27FC236}">
                  <a16:creationId xmlns:a16="http://schemas.microsoft.com/office/drawing/2014/main" id="{90054353-A216-4F3F-960D-1C194B509DD9}"/>
                </a:ext>
              </a:extLst>
            </p:cNvPr>
            <p:cNvSpPr/>
            <p:nvPr/>
          </p:nvSpPr>
          <p:spPr>
            <a:xfrm>
              <a:off x="847246" y="4233887"/>
              <a:ext cx="212295" cy="72886"/>
            </a:xfrm>
            <a:custGeom>
              <a:avLst/>
              <a:gdLst/>
              <a:ahLst/>
              <a:cxnLst/>
              <a:rect l="l" t="t" r="r" b="b"/>
              <a:pathLst>
                <a:path w="7873" h="2703" extrusionOk="0">
                  <a:moveTo>
                    <a:pt x="7873" y="0"/>
                  </a:moveTo>
                  <a:lnTo>
                    <a:pt x="4036" y="267"/>
                  </a:lnTo>
                  <a:cubicBezTo>
                    <a:pt x="4036" y="267"/>
                    <a:pt x="0" y="267"/>
                    <a:pt x="0" y="2702"/>
                  </a:cubicBezTo>
                  <a:lnTo>
                    <a:pt x="7873" y="2702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66;p71">
              <a:extLst>
                <a:ext uri="{FF2B5EF4-FFF2-40B4-BE49-F238E27FC236}">
                  <a16:creationId xmlns:a16="http://schemas.microsoft.com/office/drawing/2014/main" id="{4F8F00D0-C84A-4786-B172-3090A2512710}"/>
                </a:ext>
              </a:extLst>
            </p:cNvPr>
            <p:cNvSpPr/>
            <p:nvPr/>
          </p:nvSpPr>
          <p:spPr>
            <a:xfrm>
              <a:off x="1331179" y="4236583"/>
              <a:ext cx="212295" cy="66577"/>
            </a:xfrm>
            <a:custGeom>
              <a:avLst/>
              <a:gdLst/>
              <a:ahLst/>
              <a:cxnLst/>
              <a:rect l="l" t="t" r="r" b="b"/>
              <a:pathLst>
                <a:path w="7873" h="2469" extrusionOk="0">
                  <a:moveTo>
                    <a:pt x="67" y="0"/>
                  </a:moveTo>
                  <a:lnTo>
                    <a:pt x="0" y="2469"/>
                  </a:lnTo>
                  <a:lnTo>
                    <a:pt x="7873" y="2469"/>
                  </a:lnTo>
                  <a:cubicBezTo>
                    <a:pt x="7873" y="0"/>
                    <a:pt x="3836" y="0"/>
                    <a:pt x="3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67;p71">
              <a:extLst>
                <a:ext uri="{FF2B5EF4-FFF2-40B4-BE49-F238E27FC236}">
                  <a16:creationId xmlns:a16="http://schemas.microsoft.com/office/drawing/2014/main" id="{2A47897A-3C09-4AD1-926A-F1B37DD4E5CD}"/>
                </a:ext>
              </a:extLst>
            </p:cNvPr>
            <p:cNvSpPr/>
            <p:nvPr/>
          </p:nvSpPr>
          <p:spPr>
            <a:xfrm>
              <a:off x="713225" y="3474687"/>
              <a:ext cx="133126" cy="116866"/>
            </a:xfrm>
            <a:custGeom>
              <a:avLst/>
              <a:gdLst/>
              <a:ahLst/>
              <a:cxnLst/>
              <a:rect l="l" t="t" r="r" b="b"/>
              <a:pathLst>
                <a:path w="4937" h="4334" extrusionOk="0">
                  <a:moveTo>
                    <a:pt x="3236" y="1"/>
                  </a:moveTo>
                  <a:cubicBezTo>
                    <a:pt x="3236" y="1"/>
                    <a:pt x="600" y="368"/>
                    <a:pt x="600" y="801"/>
                  </a:cubicBezTo>
                  <a:cubicBezTo>
                    <a:pt x="600" y="1101"/>
                    <a:pt x="1313" y="1139"/>
                    <a:pt x="1670" y="1139"/>
                  </a:cubicBezTo>
                  <a:cubicBezTo>
                    <a:pt x="1789" y="1139"/>
                    <a:pt x="1868" y="1135"/>
                    <a:pt x="1868" y="1135"/>
                  </a:cubicBezTo>
                  <a:lnTo>
                    <a:pt x="1868" y="1135"/>
                  </a:lnTo>
                  <a:cubicBezTo>
                    <a:pt x="1868" y="1135"/>
                    <a:pt x="0" y="1502"/>
                    <a:pt x="200" y="2002"/>
                  </a:cubicBezTo>
                  <a:cubicBezTo>
                    <a:pt x="260" y="2140"/>
                    <a:pt x="416" y="2191"/>
                    <a:pt x="614" y="2191"/>
                  </a:cubicBezTo>
                  <a:cubicBezTo>
                    <a:pt x="1183" y="2191"/>
                    <a:pt x="2101" y="1769"/>
                    <a:pt x="2102" y="1769"/>
                  </a:cubicBezTo>
                  <a:lnTo>
                    <a:pt x="2102" y="1769"/>
                  </a:lnTo>
                  <a:cubicBezTo>
                    <a:pt x="2101" y="1769"/>
                    <a:pt x="334" y="2869"/>
                    <a:pt x="734" y="3303"/>
                  </a:cubicBezTo>
                  <a:cubicBezTo>
                    <a:pt x="794" y="3359"/>
                    <a:pt x="878" y="3383"/>
                    <a:pt x="978" y="3383"/>
                  </a:cubicBezTo>
                  <a:cubicBezTo>
                    <a:pt x="1592" y="3383"/>
                    <a:pt x="2802" y="2469"/>
                    <a:pt x="2802" y="2469"/>
                  </a:cubicBezTo>
                  <a:lnTo>
                    <a:pt x="2802" y="2469"/>
                  </a:lnTo>
                  <a:cubicBezTo>
                    <a:pt x="2802" y="2470"/>
                    <a:pt x="1301" y="3837"/>
                    <a:pt x="1735" y="4270"/>
                  </a:cubicBezTo>
                  <a:cubicBezTo>
                    <a:pt x="1775" y="4314"/>
                    <a:pt x="1826" y="4334"/>
                    <a:pt x="1886" y="4334"/>
                  </a:cubicBezTo>
                  <a:cubicBezTo>
                    <a:pt x="2465" y="4334"/>
                    <a:pt x="3836" y="2469"/>
                    <a:pt x="3836" y="2469"/>
                  </a:cubicBezTo>
                  <a:lnTo>
                    <a:pt x="3836" y="2469"/>
                  </a:lnTo>
                  <a:cubicBezTo>
                    <a:pt x="3836" y="2469"/>
                    <a:pt x="3469" y="3937"/>
                    <a:pt x="4203" y="3937"/>
                  </a:cubicBezTo>
                  <a:cubicBezTo>
                    <a:pt x="4937" y="3937"/>
                    <a:pt x="4770" y="1535"/>
                    <a:pt x="4770" y="1535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68;p71">
              <a:extLst>
                <a:ext uri="{FF2B5EF4-FFF2-40B4-BE49-F238E27FC236}">
                  <a16:creationId xmlns:a16="http://schemas.microsoft.com/office/drawing/2014/main" id="{C6BEA4EE-457E-434F-8865-4C45E22FDD11}"/>
                </a:ext>
              </a:extLst>
            </p:cNvPr>
            <p:cNvSpPr/>
            <p:nvPr/>
          </p:nvSpPr>
          <p:spPr>
            <a:xfrm>
              <a:off x="811247" y="2099799"/>
              <a:ext cx="749303" cy="684803"/>
            </a:xfrm>
            <a:custGeom>
              <a:avLst/>
              <a:gdLst/>
              <a:ahLst/>
              <a:cxnLst/>
              <a:rect l="l" t="t" r="r" b="b"/>
              <a:pathLst>
                <a:path w="27788" h="25396" extrusionOk="0">
                  <a:moveTo>
                    <a:pt x="14499" y="0"/>
                  </a:moveTo>
                  <a:cubicBezTo>
                    <a:pt x="10009" y="0"/>
                    <a:pt x="5781" y="2964"/>
                    <a:pt x="4538" y="7689"/>
                  </a:cubicBezTo>
                  <a:lnTo>
                    <a:pt x="4504" y="7856"/>
                  </a:lnTo>
                  <a:cubicBezTo>
                    <a:pt x="2936" y="14427"/>
                    <a:pt x="1" y="17196"/>
                    <a:pt x="2936" y="21699"/>
                  </a:cubicBezTo>
                  <a:cubicBezTo>
                    <a:pt x="4590" y="24246"/>
                    <a:pt x="8289" y="25395"/>
                    <a:pt x="12111" y="25395"/>
                  </a:cubicBezTo>
                  <a:cubicBezTo>
                    <a:pt x="14997" y="25395"/>
                    <a:pt x="17953" y="24739"/>
                    <a:pt x="20149" y="23534"/>
                  </a:cubicBezTo>
                  <a:cubicBezTo>
                    <a:pt x="20618" y="23724"/>
                    <a:pt x="21094" y="23809"/>
                    <a:pt x="21559" y="23809"/>
                  </a:cubicBezTo>
                  <a:cubicBezTo>
                    <a:pt x="24600" y="23809"/>
                    <a:pt x="27141" y="20166"/>
                    <a:pt x="23785" y="18430"/>
                  </a:cubicBezTo>
                  <a:cubicBezTo>
                    <a:pt x="27787" y="11859"/>
                    <a:pt x="25252" y="4220"/>
                    <a:pt x="19081" y="1084"/>
                  </a:cubicBezTo>
                  <a:cubicBezTo>
                    <a:pt x="17596" y="346"/>
                    <a:pt x="16032" y="0"/>
                    <a:pt x="14499" y="0"/>
                  </a:cubicBez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69;p71">
              <a:extLst>
                <a:ext uri="{FF2B5EF4-FFF2-40B4-BE49-F238E27FC236}">
                  <a16:creationId xmlns:a16="http://schemas.microsoft.com/office/drawing/2014/main" id="{16EAD2E0-C144-4FF2-A037-C71424333ABB}"/>
                </a:ext>
              </a:extLst>
            </p:cNvPr>
            <p:cNvSpPr/>
            <p:nvPr/>
          </p:nvSpPr>
          <p:spPr>
            <a:xfrm>
              <a:off x="1168142" y="2428164"/>
              <a:ext cx="156748" cy="150573"/>
            </a:xfrm>
            <a:custGeom>
              <a:avLst/>
              <a:gdLst/>
              <a:ahLst/>
              <a:cxnLst/>
              <a:rect l="l" t="t" r="r" b="b"/>
              <a:pathLst>
                <a:path w="5813" h="5584" extrusionOk="0">
                  <a:moveTo>
                    <a:pt x="2890" y="1"/>
                  </a:moveTo>
                  <a:cubicBezTo>
                    <a:pt x="1536" y="1"/>
                    <a:pt x="429" y="1231"/>
                    <a:pt x="209" y="2550"/>
                  </a:cubicBezTo>
                  <a:cubicBezTo>
                    <a:pt x="1" y="4186"/>
                    <a:pt x="1304" y="5583"/>
                    <a:pt x="2866" y="5583"/>
                  </a:cubicBezTo>
                  <a:cubicBezTo>
                    <a:pt x="3056" y="5583"/>
                    <a:pt x="3249" y="5563"/>
                    <a:pt x="3445" y="5519"/>
                  </a:cubicBezTo>
                  <a:cubicBezTo>
                    <a:pt x="3678" y="5452"/>
                    <a:pt x="3878" y="5386"/>
                    <a:pt x="4078" y="5252"/>
                  </a:cubicBezTo>
                  <a:cubicBezTo>
                    <a:pt x="5179" y="4619"/>
                    <a:pt x="5813" y="3384"/>
                    <a:pt x="5646" y="2150"/>
                  </a:cubicBezTo>
                  <a:cubicBezTo>
                    <a:pt x="5346" y="983"/>
                    <a:pt x="4345" y="115"/>
                    <a:pt x="3144" y="15"/>
                  </a:cubicBezTo>
                  <a:cubicBezTo>
                    <a:pt x="3059" y="6"/>
                    <a:pt x="2974" y="1"/>
                    <a:pt x="2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70;p71">
              <a:extLst>
                <a:ext uri="{FF2B5EF4-FFF2-40B4-BE49-F238E27FC236}">
                  <a16:creationId xmlns:a16="http://schemas.microsoft.com/office/drawing/2014/main" id="{9B0895E8-C067-46C7-BE0E-6D2F007DBC96}"/>
                </a:ext>
              </a:extLst>
            </p:cNvPr>
            <p:cNvSpPr/>
            <p:nvPr/>
          </p:nvSpPr>
          <p:spPr>
            <a:xfrm>
              <a:off x="1180061" y="2441135"/>
              <a:ext cx="135850" cy="116273"/>
            </a:xfrm>
            <a:custGeom>
              <a:avLst/>
              <a:gdLst/>
              <a:ahLst/>
              <a:cxnLst/>
              <a:rect l="l" t="t" r="r" b="b"/>
              <a:pathLst>
                <a:path w="5038" h="4312" extrusionOk="0">
                  <a:moveTo>
                    <a:pt x="2961" y="0"/>
                  </a:moveTo>
                  <a:cubicBezTo>
                    <a:pt x="2942" y="0"/>
                    <a:pt x="2922" y="1"/>
                    <a:pt x="2902" y="1"/>
                  </a:cubicBezTo>
                  <a:cubicBezTo>
                    <a:pt x="968" y="1"/>
                    <a:pt x="0" y="2303"/>
                    <a:pt x="1368" y="3671"/>
                  </a:cubicBezTo>
                  <a:cubicBezTo>
                    <a:pt x="1811" y="4113"/>
                    <a:pt x="2351" y="4311"/>
                    <a:pt x="2879" y="4311"/>
                  </a:cubicBezTo>
                  <a:cubicBezTo>
                    <a:pt x="3984" y="4311"/>
                    <a:pt x="5037" y="3445"/>
                    <a:pt x="5037" y="2136"/>
                  </a:cubicBezTo>
                  <a:cubicBezTo>
                    <a:pt x="5037" y="955"/>
                    <a:pt x="4102" y="0"/>
                    <a:pt x="2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1;p71">
              <a:extLst>
                <a:ext uri="{FF2B5EF4-FFF2-40B4-BE49-F238E27FC236}">
                  <a16:creationId xmlns:a16="http://schemas.microsoft.com/office/drawing/2014/main" id="{8FD6D753-DAF5-4A72-9F7F-B5BC2D95BE61}"/>
                </a:ext>
              </a:extLst>
            </p:cNvPr>
            <p:cNvSpPr/>
            <p:nvPr/>
          </p:nvSpPr>
          <p:spPr>
            <a:xfrm>
              <a:off x="907515" y="2390385"/>
              <a:ext cx="157530" cy="150600"/>
            </a:xfrm>
            <a:custGeom>
              <a:avLst/>
              <a:gdLst/>
              <a:ahLst/>
              <a:cxnLst/>
              <a:rect l="l" t="t" r="r" b="b"/>
              <a:pathLst>
                <a:path w="5842" h="5585" extrusionOk="0">
                  <a:moveTo>
                    <a:pt x="2924" y="1"/>
                  </a:moveTo>
                  <a:cubicBezTo>
                    <a:pt x="2840" y="1"/>
                    <a:pt x="2755" y="6"/>
                    <a:pt x="2669" y="15"/>
                  </a:cubicBezTo>
                  <a:cubicBezTo>
                    <a:pt x="1468" y="115"/>
                    <a:pt x="434" y="983"/>
                    <a:pt x="167" y="2150"/>
                  </a:cubicBezTo>
                  <a:cubicBezTo>
                    <a:pt x="0" y="3418"/>
                    <a:pt x="634" y="4652"/>
                    <a:pt x="1735" y="5252"/>
                  </a:cubicBezTo>
                  <a:cubicBezTo>
                    <a:pt x="1935" y="5386"/>
                    <a:pt x="2135" y="5452"/>
                    <a:pt x="2369" y="5519"/>
                  </a:cubicBezTo>
                  <a:cubicBezTo>
                    <a:pt x="2567" y="5563"/>
                    <a:pt x="2764" y="5584"/>
                    <a:pt x="2958" y="5584"/>
                  </a:cubicBezTo>
                  <a:cubicBezTo>
                    <a:pt x="4521" y="5584"/>
                    <a:pt x="5842" y="4213"/>
                    <a:pt x="5604" y="2550"/>
                  </a:cubicBezTo>
                  <a:cubicBezTo>
                    <a:pt x="5416" y="1231"/>
                    <a:pt x="4281" y="1"/>
                    <a:pt x="2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2;p71">
              <a:extLst>
                <a:ext uri="{FF2B5EF4-FFF2-40B4-BE49-F238E27FC236}">
                  <a16:creationId xmlns:a16="http://schemas.microsoft.com/office/drawing/2014/main" id="{0856E9EE-E130-4198-B31F-2F3A2286AE79}"/>
                </a:ext>
              </a:extLst>
            </p:cNvPr>
            <p:cNvSpPr/>
            <p:nvPr/>
          </p:nvSpPr>
          <p:spPr>
            <a:xfrm>
              <a:off x="937178" y="2407886"/>
              <a:ext cx="136766" cy="116516"/>
            </a:xfrm>
            <a:custGeom>
              <a:avLst/>
              <a:gdLst/>
              <a:ahLst/>
              <a:cxnLst/>
              <a:rect l="l" t="t" r="r" b="b"/>
              <a:pathLst>
                <a:path w="5072" h="4321" extrusionOk="0">
                  <a:moveTo>
                    <a:pt x="2169" y="0"/>
                  </a:moveTo>
                  <a:cubicBezTo>
                    <a:pt x="968" y="0"/>
                    <a:pt x="1" y="967"/>
                    <a:pt x="1" y="2135"/>
                  </a:cubicBezTo>
                  <a:cubicBezTo>
                    <a:pt x="1" y="3452"/>
                    <a:pt x="1083" y="4320"/>
                    <a:pt x="2205" y="4320"/>
                  </a:cubicBezTo>
                  <a:cubicBezTo>
                    <a:pt x="2731" y="4320"/>
                    <a:pt x="3267" y="4129"/>
                    <a:pt x="3704" y="3703"/>
                  </a:cubicBezTo>
                  <a:cubicBezTo>
                    <a:pt x="5071" y="2335"/>
                    <a:pt x="4104" y="0"/>
                    <a:pt x="2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73;p71">
              <a:extLst>
                <a:ext uri="{FF2B5EF4-FFF2-40B4-BE49-F238E27FC236}">
                  <a16:creationId xmlns:a16="http://schemas.microsoft.com/office/drawing/2014/main" id="{2822426A-A675-4E97-8B93-F357658B6170}"/>
                </a:ext>
              </a:extLst>
            </p:cNvPr>
            <p:cNvSpPr/>
            <p:nvPr/>
          </p:nvSpPr>
          <p:spPr>
            <a:xfrm>
              <a:off x="1013654" y="2514914"/>
              <a:ext cx="60294" cy="82783"/>
            </a:xfrm>
            <a:custGeom>
              <a:avLst/>
              <a:gdLst/>
              <a:ahLst/>
              <a:cxnLst/>
              <a:rect l="l" t="t" r="r" b="b"/>
              <a:pathLst>
                <a:path w="2236" h="3070" fill="none" extrusionOk="0">
                  <a:moveTo>
                    <a:pt x="2235" y="1"/>
                  </a:moveTo>
                  <a:cubicBezTo>
                    <a:pt x="2235" y="1"/>
                    <a:pt x="1702" y="1535"/>
                    <a:pt x="868" y="1335"/>
                  </a:cubicBezTo>
                  <a:cubicBezTo>
                    <a:pt x="0" y="1135"/>
                    <a:pt x="234" y="2502"/>
                    <a:pt x="1168" y="3069"/>
                  </a:cubicBezTo>
                </a:path>
              </a:pathLst>
            </a:custGeom>
            <a:noFill/>
            <a:ln w="8350" cap="rnd" cmpd="sng">
              <a:solidFill>
                <a:srgbClr val="D839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74;p71">
              <a:extLst>
                <a:ext uri="{FF2B5EF4-FFF2-40B4-BE49-F238E27FC236}">
                  <a16:creationId xmlns:a16="http://schemas.microsoft.com/office/drawing/2014/main" id="{0ACEBB00-371C-4C4C-A212-4AEAC11463E5}"/>
                </a:ext>
              </a:extLst>
            </p:cNvPr>
            <p:cNvSpPr/>
            <p:nvPr/>
          </p:nvSpPr>
          <p:spPr>
            <a:xfrm>
              <a:off x="1228034" y="2318493"/>
              <a:ext cx="117567" cy="61507"/>
            </a:xfrm>
            <a:custGeom>
              <a:avLst/>
              <a:gdLst/>
              <a:ahLst/>
              <a:cxnLst/>
              <a:rect l="l" t="t" r="r" b="b"/>
              <a:pathLst>
                <a:path w="4360" h="2281" extrusionOk="0">
                  <a:moveTo>
                    <a:pt x="1348" y="0"/>
                  </a:moveTo>
                  <a:cubicBezTo>
                    <a:pt x="861" y="0"/>
                    <a:pt x="487" y="105"/>
                    <a:pt x="390" y="213"/>
                  </a:cubicBezTo>
                  <a:cubicBezTo>
                    <a:pt x="118" y="485"/>
                    <a:pt x="1" y="1001"/>
                    <a:pt x="945" y="1001"/>
                  </a:cubicBezTo>
                  <a:cubicBezTo>
                    <a:pt x="1158" y="1001"/>
                    <a:pt x="1425" y="975"/>
                    <a:pt x="1757" y="913"/>
                  </a:cubicBezTo>
                  <a:cubicBezTo>
                    <a:pt x="1906" y="889"/>
                    <a:pt x="2048" y="877"/>
                    <a:pt x="2183" y="877"/>
                  </a:cubicBezTo>
                  <a:cubicBezTo>
                    <a:pt x="3685" y="877"/>
                    <a:pt x="4359" y="2281"/>
                    <a:pt x="4359" y="2281"/>
                  </a:cubicBezTo>
                  <a:cubicBezTo>
                    <a:pt x="3863" y="455"/>
                    <a:pt x="2362" y="0"/>
                    <a:pt x="134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75;p71">
              <a:extLst>
                <a:ext uri="{FF2B5EF4-FFF2-40B4-BE49-F238E27FC236}">
                  <a16:creationId xmlns:a16="http://schemas.microsoft.com/office/drawing/2014/main" id="{D1849241-8EBF-4C09-B2E2-3AEF4D52F65D}"/>
                </a:ext>
              </a:extLst>
            </p:cNvPr>
            <p:cNvSpPr/>
            <p:nvPr/>
          </p:nvSpPr>
          <p:spPr>
            <a:xfrm>
              <a:off x="1393255" y="2638148"/>
              <a:ext cx="72859" cy="79169"/>
            </a:xfrm>
            <a:custGeom>
              <a:avLst/>
              <a:gdLst/>
              <a:ahLst/>
              <a:cxnLst/>
              <a:rect l="l" t="t" r="r" b="b"/>
              <a:pathLst>
                <a:path w="2702" h="2936" fill="none" extrusionOk="0">
                  <a:moveTo>
                    <a:pt x="2702" y="568"/>
                  </a:moveTo>
                  <a:cubicBezTo>
                    <a:pt x="2702" y="568"/>
                    <a:pt x="1101" y="0"/>
                    <a:pt x="167" y="1168"/>
                  </a:cubicBezTo>
                  <a:cubicBezTo>
                    <a:pt x="1568" y="2002"/>
                    <a:pt x="500" y="2936"/>
                    <a:pt x="0" y="2669"/>
                  </a:cubicBezTo>
                </a:path>
              </a:pathLst>
            </a:custGeom>
            <a:noFill/>
            <a:ln w="83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76;p71">
              <a:extLst>
                <a:ext uri="{FF2B5EF4-FFF2-40B4-BE49-F238E27FC236}">
                  <a16:creationId xmlns:a16="http://schemas.microsoft.com/office/drawing/2014/main" id="{0418EF43-B1A7-4558-8902-0A661728C9AB}"/>
                </a:ext>
              </a:extLst>
            </p:cNvPr>
            <p:cNvSpPr/>
            <p:nvPr/>
          </p:nvSpPr>
          <p:spPr>
            <a:xfrm>
              <a:off x="1115289" y="2094029"/>
              <a:ext cx="477469" cy="502762"/>
            </a:xfrm>
            <a:custGeom>
              <a:avLst/>
              <a:gdLst/>
              <a:ahLst/>
              <a:cxnLst/>
              <a:rect l="l" t="t" r="r" b="b"/>
              <a:pathLst>
                <a:path w="17707" h="18645" extrusionOk="0">
                  <a:moveTo>
                    <a:pt x="2848" y="1"/>
                  </a:moveTo>
                  <a:cubicBezTo>
                    <a:pt x="1951" y="1"/>
                    <a:pt x="1003" y="74"/>
                    <a:pt x="1" y="231"/>
                  </a:cubicBezTo>
                  <a:cubicBezTo>
                    <a:pt x="1" y="231"/>
                    <a:pt x="3170" y="13907"/>
                    <a:pt x="12510" y="18644"/>
                  </a:cubicBezTo>
                  <a:cubicBezTo>
                    <a:pt x="17707" y="14287"/>
                    <a:pt x="15326" y="1"/>
                    <a:pt x="2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77;p71">
              <a:extLst>
                <a:ext uri="{FF2B5EF4-FFF2-40B4-BE49-F238E27FC236}">
                  <a16:creationId xmlns:a16="http://schemas.microsoft.com/office/drawing/2014/main" id="{F94169E5-1115-4A5D-857F-7E29AC5F3DAE}"/>
                </a:ext>
              </a:extLst>
            </p:cNvPr>
            <p:cNvSpPr/>
            <p:nvPr/>
          </p:nvSpPr>
          <p:spPr>
            <a:xfrm>
              <a:off x="1601028" y="2296085"/>
              <a:ext cx="127760" cy="113604"/>
            </a:xfrm>
            <a:custGeom>
              <a:avLst/>
              <a:gdLst/>
              <a:ahLst/>
              <a:cxnLst/>
              <a:rect l="l" t="t" r="r" b="b"/>
              <a:pathLst>
                <a:path w="4738" h="4213" extrusionOk="0">
                  <a:moveTo>
                    <a:pt x="3067" y="0"/>
                  </a:moveTo>
                  <a:cubicBezTo>
                    <a:pt x="2471" y="0"/>
                    <a:pt x="1001" y="1711"/>
                    <a:pt x="1001" y="1711"/>
                  </a:cubicBezTo>
                  <a:cubicBezTo>
                    <a:pt x="1001" y="1711"/>
                    <a:pt x="1502" y="277"/>
                    <a:pt x="768" y="210"/>
                  </a:cubicBezTo>
                  <a:cubicBezTo>
                    <a:pt x="758" y="209"/>
                    <a:pt x="748" y="209"/>
                    <a:pt x="738" y="209"/>
                  </a:cubicBezTo>
                  <a:cubicBezTo>
                    <a:pt x="33" y="209"/>
                    <a:pt x="1" y="2545"/>
                    <a:pt x="1" y="2545"/>
                  </a:cubicBezTo>
                  <a:lnTo>
                    <a:pt x="1402" y="4213"/>
                  </a:lnTo>
                  <a:cubicBezTo>
                    <a:pt x="1402" y="4213"/>
                    <a:pt x="4070" y="4046"/>
                    <a:pt x="4103" y="3646"/>
                  </a:cubicBezTo>
                  <a:cubicBezTo>
                    <a:pt x="4137" y="3245"/>
                    <a:pt x="2836" y="3212"/>
                    <a:pt x="2836" y="3212"/>
                  </a:cubicBezTo>
                  <a:cubicBezTo>
                    <a:pt x="2836" y="3212"/>
                    <a:pt x="4737" y="2979"/>
                    <a:pt x="4570" y="2445"/>
                  </a:cubicBezTo>
                  <a:cubicBezTo>
                    <a:pt x="4521" y="2287"/>
                    <a:pt x="4334" y="2231"/>
                    <a:pt x="4095" y="2231"/>
                  </a:cubicBezTo>
                  <a:cubicBezTo>
                    <a:pt x="3528" y="2231"/>
                    <a:pt x="2669" y="2545"/>
                    <a:pt x="2669" y="2545"/>
                  </a:cubicBezTo>
                  <a:cubicBezTo>
                    <a:pt x="2669" y="2545"/>
                    <a:pt x="4537" y="1578"/>
                    <a:pt x="4137" y="1144"/>
                  </a:cubicBezTo>
                  <a:cubicBezTo>
                    <a:pt x="4076" y="1073"/>
                    <a:pt x="3979" y="1043"/>
                    <a:pt x="3858" y="1043"/>
                  </a:cubicBezTo>
                  <a:cubicBezTo>
                    <a:pt x="3246" y="1043"/>
                    <a:pt x="2035" y="1811"/>
                    <a:pt x="2035" y="1811"/>
                  </a:cubicBezTo>
                  <a:cubicBezTo>
                    <a:pt x="2035" y="1811"/>
                    <a:pt x="3670" y="577"/>
                    <a:pt x="3236" y="76"/>
                  </a:cubicBezTo>
                  <a:cubicBezTo>
                    <a:pt x="3194" y="24"/>
                    <a:pt x="3136" y="0"/>
                    <a:pt x="3067" y="0"/>
                  </a:cubicBez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8;p71">
              <a:extLst>
                <a:ext uri="{FF2B5EF4-FFF2-40B4-BE49-F238E27FC236}">
                  <a16:creationId xmlns:a16="http://schemas.microsoft.com/office/drawing/2014/main" id="{1E28DCC0-4074-45FA-8786-A222E3EB117B}"/>
                </a:ext>
              </a:extLst>
            </p:cNvPr>
            <p:cNvSpPr/>
            <p:nvPr/>
          </p:nvSpPr>
          <p:spPr>
            <a:xfrm>
              <a:off x="1096871" y="2347617"/>
              <a:ext cx="571631" cy="672858"/>
            </a:xfrm>
            <a:custGeom>
              <a:avLst/>
              <a:gdLst/>
              <a:ahLst/>
              <a:cxnLst/>
              <a:rect l="l" t="t" r="r" b="b"/>
              <a:pathLst>
                <a:path w="21199" h="24953" extrusionOk="0">
                  <a:moveTo>
                    <a:pt x="18897" y="0"/>
                  </a:moveTo>
                  <a:cubicBezTo>
                    <a:pt x="10822" y="7809"/>
                    <a:pt x="0" y="24952"/>
                    <a:pt x="5852" y="24952"/>
                  </a:cubicBezTo>
                  <a:cubicBezTo>
                    <a:pt x="5875" y="24952"/>
                    <a:pt x="5898" y="24952"/>
                    <a:pt x="5921" y="24951"/>
                  </a:cubicBezTo>
                  <a:cubicBezTo>
                    <a:pt x="12892" y="24751"/>
                    <a:pt x="21198" y="667"/>
                    <a:pt x="21198" y="667"/>
                  </a:cubicBezTo>
                  <a:lnTo>
                    <a:pt x="18897" y="0"/>
                  </a:ln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79;p71">
              <a:extLst>
                <a:ext uri="{FF2B5EF4-FFF2-40B4-BE49-F238E27FC236}">
                  <a16:creationId xmlns:a16="http://schemas.microsoft.com/office/drawing/2014/main" id="{FCC4BEDF-07E3-4804-A0C6-AF31F2965574}"/>
                </a:ext>
              </a:extLst>
            </p:cNvPr>
            <p:cNvSpPr/>
            <p:nvPr/>
          </p:nvSpPr>
          <p:spPr>
            <a:xfrm>
              <a:off x="946185" y="2769472"/>
              <a:ext cx="502843" cy="763676"/>
            </a:xfrm>
            <a:custGeom>
              <a:avLst/>
              <a:gdLst/>
              <a:ahLst/>
              <a:cxnLst/>
              <a:rect l="l" t="t" r="r" b="b"/>
              <a:pathLst>
                <a:path w="18648" h="28321" extrusionOk="0">
                  <a:moveTo>
                    <a:pt x="12576" y="1"/>
                  </a:moveTo>
                  <a:cubicBezTo>
                    <a:pt x="11942" y="634"/>
                    <a:pt x="11509" y="1435"/>
                    <a:pt x="11375" y="2336"/>
                  </a:cubicBezTo>
                  <a:cubicBezTo>
                    <a:pt x="10097" y="3244"/>
                    <a:pt x="9102" y="3545"/>
                    <a:pt x="8343" y="3545"/>
                  </a:cubicBezTo>
                  <a:cubicBezTo>
                    <a:pt x="6845" y="3545"/>
                    <a:pt x="6272" y="2369"/>
                    <a:pt x="6272" y="2369"/>
                  </a:cubicBezTo>
                  <a:cubicBezTo>
                    <a:pt x="2502" y="3070"/>
                    <a:pt x="1" y="8340"/>
                    <a:pt x="1" y="8340"/>
                  </a:cubicBezTo>
                  <a:lnTo>
                    <a:pt x="2069" y="11075"/>
                  </a:lnTo>
                  <a:cubicBezTo>
                    <a:pt x="768" y="14678"/>
                    <a:pt x="434" y="28321"/>
                    <a:pt x="434" y="28321"/>
                  </a:cubicBezTo>
                  <a:cubicBezTo>
                    <a:pt x="6405" y="28254"/>
                    <a:pt x="12476" y="26653"/>
                    <a:pt x="18647" y="24151"/>
                  </a:cubicBezTo>
                  <a:lnTo>
                    <a:pt x="17046" y="8307"/>
                  </a:lnTo>
                  <a:lnTo>
                    <a:pt x="17947" y="4904"/>
                  </a:lnTo>
                  <a:lnTo>
                    <a:pt x="125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80;p71">
              <a:extLst>
                <a:ext uri="{FF2B5EF4-FFF2-40B4-BE49-F238E27FC236}">
                  <a16:creationId xmlns:a16="http://schemas.microsoft.com/office/drawing/2014/main" id="{E4BAAD7F-3024-448E-86DF-279786F8E74B}"/>
                </a:ext>
              </a:extLst>
            </p:cNvPr>
            <p:cNvSpPr/>
            <p:nvPr/>
          </p:nvSpPr>
          <p:spPr>
            <a:xfrm>
              <a:off x="974958" y="2947637"/>
              <a:ext cx="401212" cy="409221"/>
            </a:xfrm>
            <a:custGeom>
              <a:avLst/>
              <a:gdLst/>
              <a:ahLst/>
              <a:cxnLst/>
              <a:rect l="l" t="t" r="r" b="b"/>
              <a:pathLst>
                <a:path w="14879" h="15176" extrusionOk="0">
                  <a:moveTo>
                    <a:pt x="10370" y="1"/>
                  </a:moveTo>
                  <a:cubicBezTo>
                    <a:pt x="8023" y="1"/>
                    <a:pt x="7039" y="4402"/>
                    <a:pt x="7039" y="4402"/>
                  </a:cubicBezTo>
                  <a:cubicBezTo>
                    <a:pt x="7039" y="4402"/>
                    <a:pt x="6547" y="401"/>
                    <a:pt x="4741" y="401"/>
                  </a:cubicBezTo>
                  <a:cubicBezTo>
                    <a:pt x="4291" y="401"/>
                    <a:pt x="3761" y="648"/>
                    <a:pt x="3137" y="1266"/>
                  </a:cubicBezTo>
                  <a:cubicBezTo>
                    <a:pt x="1" y="4402"/>
                    <a:pt x="6639" y="15176"/>
                    <a:pt x="6639" y="15176"/>
                  </a:cubicBezTo>
                  <a:cubicBezTo>
                    <a:pt x="11909" y="8771"/>
                    <a:pt x="14878" y="2367"/>
                    <a:pt x="11643" y="399"/>
                  </a:cubicBezTo>
                  <a:cubicBezTo>
                    <a:pt x="11180" y="120"/>
                    <a:pt x="10756" y="1"/>
                    <a:pt x="10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81;p71">
              <a:extLst>
                <a:ext uri="{FF2B5EF4-FFF2-40B4-BE49-F238E27FC236}">
                  <a16:creationId xmlns:a16="http://schemas.microsoft.com/office/drawing/2014/main" id="{50569F56-529D-454A-850F-3F3675880E77}"/>
                </a:ext>
              </a:extLst>
            </p:cNvPr>
            <p:cNvSpPr/>
            <p:nvPr/>
          </p:nvSpPr>
          <p:spPr>
            <a:xfrm>
              <a:off x="1079316" y="2837831"/>
              <a:ext cx="490251" cy="942184"/>
            </a:xfrm>
            <a:custGeom>
              <a:avLst/>
              <a:gdLst/>
              <a:ahLst/>
              <a:cxnLst/>
              <a:rect l="l" t="t" r="r" b="b"/>
              <a:pathLst>
                <a:path w="18181" h="34941" extrusionOk="0">
                  <a:moveTo>
                    <a:pt x="701" y="1"/>
                  </a:moveTo>
                  <a:lnTo>
                    <a:pt x="0" y="301"/>
                  </a:lnTo>
                  <a:cubicBezTo>
                    <a:pt x="0" y="301"/>
                    <a:pt x="2402" y="12276"/>
                    <a:pt x="4871" y="24018"/>
                  </a:cubicBezTo>
                  <a:cubicBezTo>
                    <a:pt x="6894" y="33777"/>
                    <a:pt x="7029" y="34941"/>
                    <a:pt x="8414" y="34941"/>
                  </a:cubicBezTo>
                  <a:cubicBezTo>
                    <a:pt x="8696" y="34941"/>
                    <a:pt x="9029" y="34893"/>
                    <a:pt x="9440" y="34859"/>
                  </a:cubicBezTo>
                  <a:cubicBezTo>
                    <a:pt x="11876" y="34626"/>
                    <a:pt x="16679" y="33191"/>
                    <a:pt x="17413" y="32457"/>
                  </a:cubicBezTo>
                  <a:cubicBezTo>
                    <a:pt x="18180" y="31724"/>
                    <a:pt x="12409" y="4704"/>
                    <a:pt x="12409" y="4704"/>
                  </a:cubicBezTo>
                  <a:lnTo>
                    <a:pt x="12109" y="5772"/>
                  </a:lnTo>
                  <a:lnTo>
                    <a:pt x="14811" y="22717"/>
                  </a:lnTo>
                  <a:lnTo>
                    <a:pt x="6238" y="24852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2;p71">
              <a:extLst>
                <a:ext uri="{FF2B5EF4-FFF2-40B4-BE49-F238E27FC236}">
                  <a16:creationId xmlns:a16="http://schemas.microsoft.com/office/drawing/2014/main" id="{277856C4-8726-4587-AB7B-073BD976A13C}"/>
                </a:ext>
              </a:extLst>
            </p:cNvPr>
            <p:cNvSpPr/>
            <p:nvPr/>
          </p:nvSpPr>
          <p:spPr>
            <a:xfrm>
              <a:off x="1021744" y="2602176"/>
              <a:ext cx="128650" cy="65687"/>
            </a:xfrm>
            <a:custGeom>
              <a:avLst/>
              <a:gdLst/>
              <a:ahLst/>
              <a:cxnLst/>
              <a:rect l="l" t="t" r="r" b="b"/>
              <a:pathLst>
                <a:path w="4771" h="2436" fill="none" extrusionOk="0">
                  <a:moveTo>
                    <a:pt x="1" y="1234"/>
                  </a:moveTo>
                  <a:cubicBezTo>
                    <a:pt x="1" y="1234"/>
                    <a:pt x="2069" y="2435"/>
                    <a:pt x="4771" y="0"/>
                  </a:cubicBezTo>
                </a:path>
              </a:pathLst>
            </a:custGeom>
            <a:noFill/>
            <a:ln w="8350" cap="rnd" cmpd="sng">
              <a:solidFill>
                <a:srgbClr val="D839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83;p71">
              <a:extLst>
                <a:ext uri="{FF2B5EF4-FFF2-40B4-BE49-F238E27FC236}">
                  <a16:creationId xmlns:a16="http://schemas.microsoft.com/office/drawing/2014/main" id="{0C43655E-70C9-4D6C-AB3F-BEB9330940CF}"/>
                </a:ext>
              </a:extLst>
            </p:cNvPr>
            <p:cNvSpPr/>
            <p:nvPr/>
          </p:nvSpPr>
          <p:spPr>
            <a:xfrm rot="1456511">
              <a:off x="956330" y="2261360"/>
              <a:ext cx="100756" cy="103672"/>
            </a:xfrm>
            <a:custGeom>
              <a:avLst/>
              <a:gdLst/>
              <a:ahLst/>
              <a:cxnLst/>
              <a:rect l="l" t="t" r="r" b="b"/>
              <a:pathLst>
                <a:path w="1825" h="1878" extrusionOk="0">
                  <a:moveTo>
                    <a:pt x="1510" y="0"/>
                  </a:moveTo>
                  <a:cubicBezTo>
                    <a:pt x="1280" y="0"/>
                    <a:pt x="899" y="255"/>
                    <a:pt x="578" y="650"/>
                  </a:cubicBezTo>
                  <a:cubicBezTo>
                    <a:pt x="183" y="1136"/>
                    <a:pt x="0" y="1653"/>
                    <a:pt x="183" y="1835"/>
                  </a:cubicBezTo>
                  <a:cubicBezTo>
                    <a:pt x="223" y="1864"/>
                    <a:pt x="271" y="1877"/>
                    <a:pt x="326" y="1877"/>
                  </a:cubicBezTo>
                  <a:cubicBezTo>
                    <a:pt x="564" y="1877"/>
                    <a:pt x="926" y="1623"/>
                    <a:pt x="1247" y="1227"/>
                  </a:cubicBezTo>
                  <a:cubicBezTo>
                    <a:pt x="1672" y="711"/>
                    <a:pt x="1824" y="194"/>
                    <a:pt x="1642" y="42"/>
                  </a:cubicBezTo>
                  <a:cubicBezTo>
                    <a:pt x="1608" y="14"/>
                    <a:pt x="1563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Bocadillo: ovalado 29">
            <a:extLst>
              <a:ext uri="{FF2B5EF4-FFF2-40B4-BE49-F238E27FC236}">
                <a16:creationId xmlns:a16="http://schemas.microsoft.com/office/drawing/2014/main" id="{918B97EA-B8DD-478B-A9F4-673EA850DCF0}"/>
              </a:ext>
            </a:extLst>
          </p:cNvPr>
          <p:cNvSpPr/>
          <p:nvPr/>
        </p:nvSpPr>
        <p:spPr>
          <a:xfrm>
            <a:off x="358861" y="932536"/>
            <a:ext cx="1667497" cy="899092"/>
          </a:xfrm>
          <a:prstGeom prst="wedgeEllipseCallout">
            <a:avLst>
              <a:gd name="adj1" fmla="val -35498"/>
              <a:gd name="adj2" fmla="val 79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¿Les gusta la pizza?</a:t>
            </a:r>
          </a:p>
        </p:txBody>
      </p:sp>
      <p:sp>
        <p:nvSpPr>
          <p:cNvPr id="31" name="Bocadillo: ovalado 30">
            <a:extLst>
              <a:ext uri="{FF2B5EF4-FFF2-40B4-BE49-F238E27FC236}">
                <a16:creationId xmlns:a16="http://schemas.microsoft.com/office/drawing/2014/main" id="{FA008E7F-2F03-4EAA-B59C-930EC7A405C3}"/>
              </a:ext>
            </a:extLst>
          </p:cNvPr>
          <p:cNvSpPr/>
          <p:nvPr/>
        </p:nvSpPr>
        <p:spPr>
          <a:xfrm>
            <a:off x="1611163" y="1640878"/>
            <a:ext cx="1927851" cy="1046513"/>
          </a:xfrm>
          <a:prstGeom prst="wedgeEllipseCallout">
            <a:avLst>
              <a:gd name="adj1" fmla="val -59728"/>
              <a:gd name="adj2" fmla="val 40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…entonces haremos una pizza geométrica</a:t>
            </a:r>
          </a:p>
        </p:txBody>
      </p:sp>
      <p:pic>
        <p:nvPicPr>
          <p:cNvPr id="3074" name="Picture 2" descr="Pizza gigangte de figuras geométricas. TeachersMag.com">
            <a:extLst>
              <a:ext uri="{FF2B5EF4-FFF2-40B4-BE49-F238E27FC236}">
                <a16:creationId xmlns:a16="http://schemas.microsoft.com/office/drawing/2014/main" id="{2635818B-8DAF-422D-BDEA-4657FCD5F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71" y="2990759"/>
            <a:ext cx="1067297" cy="11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pizza geometrica - YouTube">
            <a:extLst>
              <a:ext uri="{FF2B5EF4-FFF2-40B4-BE49-F238E27FC236}">
                <a16:creationId xmlns:a16="http://schemas.microsoft.com/office/drawing/2014/main" id="{CC326C10-A342-4AE9-A94D-DBA86DC3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52" y="4124452"/>
            <a:ext cx="1704702" cy="9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hape pizza! | Shapes preschool, Preschool activities toddler, Shapes  lessons">
            <a:extLst>
              <a:ext uri="{FF2B5EF4-FFF2-40B4-BE49-F238E27FC236}">
                <a16:creationId xmlns:a16="http://schemas.microsoft.com/office/drawing/2014/main" id="{0728BC37-B3EF-48AF-BCE3-CE86F0BD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56" y="2635206"/>
            <a:ext cx="1172698" cy="130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82026"/>
      </p:ext>
    </p:extLst>
  </p:cSld>
  <p:clrMapOvr>
    <a:masterClrMapping/>
  </p:clrMapOvr>
</p:sld>
</file>

<file path=ppt/theme/theme1.xml><?xml version="1.0" encoding="utf-8"?>
<a:theme xmlns:a="http://schemas.openxmlformats.org/drawingml/2006/main" name="Printable Cards for Special Education by Slidesgo">
  <a:themeElements>
    <a:clrScheme name="Simple Light">
      <a:dk1>
        <a:srgbClr val="000000"/>
      </a:dk1>
      <a:lt1>
        <a:srgbClr val="FFFFFF"/>
      </a:lt1>
      <a:dk2>
        <a:srgbClr val="4CC9F0"/>
      </a:dk2>
      <a:lt2>
        <a:srgbClr val="A5E4F7"/>
      </a:lt2>
      <a:accent1>
        <a:srgbClr val="F72585"/>
      </a:accent1>
      <a:accent2>
        <a:srgbClr val="FB92C2"/>
      </a:accent2>
      <a:accent3>
        <a:srgbClr val="FFC41F"/>
      </a:accent3>
      <a:accent4>
        <a:srgbClr val="ED7A17"/>
      </a:accent4>
      <a:accent5>
        <a:srgbClr val="53C267"/>
      </a:accent5>
      <a:accent6>
        <a:srgbClr val="C5D86D"/>
      </a:accent6>
      <a:hlink>
        <a:srgbClr val="B7B7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173</Words>
  <Application>Microsoft Office PowerPoint</Application>
  <PresentationFormat>Presentación en pantalla (16:9)</PresentationFormat>
  <Paragraphs>34</Paragraphs>
  <Slides>11</Slides>
  <Notes>5</Notes>
  <HiddenSlides>0</HiddenSlides>
  <MMClips>1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4" baseType="lpstr">
      <vt:lpstr>Arial</vt:lpstr>
      <vt:lpstr>Roboto</vt:lpstr>
      <vt:lpstr>Passion One</vt:lpstr>
      <vt:lpstr>Montserrat</vt:lpstr>
      <vt:lpstr>Aharoni</vt:lpstr>
      <vt:lpstr>raleway</vt:lpstr>
      <vt:lpstr>Wingdings</vt:lpstr>
      <vt:lpstr>Lato</vt:lpstr>
      <vt:lpstr>Bowlby One</vt:lpstr>
      <vt:lpstr>Molengo</vt:lpstr>
      <vt:lpstr>Ubuntu</vt:lpstr>
      <vt:lpstr>Century Gothic</vt:lpstr>
      <vt:lpstr>Printable Cards for Special Education by Slidesgo</vt:lpstr>
      <vt:lpstr>GEOMETRÍA</vt:lpstr>
      <vt:lpstr>Ruta del aprendizaje</vt:lpstr>
      <vt:lpstr>Recordemos nuestras normas</vt:lpstr>
      <vt:lpstr>Patrones rítmicos para seguir</vt:lpstr>
      <vt:lpstr>Presentación de PowerPoint</vt:lpstr>
      <vt:lpstr>Objetivo</vt:lpstr>
      <vt:lpstr>Figurasy cuerpos geométricos</vt:lpstr>
      <vt:lpstr>¿Qué aprendimos?  Figuras 2D y 3 D</vt:lpstr>
      <vt:lpstr>Trabajar con figuras 2 D</vt:lpstr>
      <vt:lpstr>Agrega debajo de tu pizza el siguiente cuadro.</vt:lpstr>
      <vt:lpstr>Excelente trabajo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Printable Cards for Special Education</dc:title>
  <cp:lastModifiedBy>Agustina Jelves</cp:lastModifiedBy>
  <cp:revision>87</cp:revision>
  <dcterms:modified xsi:type="dcterms:W3CDTF">2021-03-31T03:46:34Z</dcterms:modified>
</cp:coreProperties>
</file>