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82" r:id="rId3"/>
    <p:sldId id="284" r:id="rId4"/>
    <p:sldId id="258" r:id="rId5"/>
    <p:sldId id="283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279" r:id="rId26"/>
    <p:sldId id="280" r:id="rId27"/>
    <p:sldId id="304" r:id="rId28"/>
    <p:sldId id="305" r:id="rId29"/>
    <p:sldId id="306" r:id="rId30"/>
    <p:sldId id="307" r:id="rId31"/>
    <p:sldId id="312" r:id="rId32"/>
    <p:sldId id="315" r:id="rId33"/>
    <p:sldId id="314" r:id="rId34"/>
    <p:sldId id="308" r:id="rId35"/>
    <p:sldId id="267" r:id="rId36"/>
    <p:sldId id="263" r:id="rId37"/>
    <p:sldId id="266" r:id="rId38"/>
    <p:sldId id="257" r:id="rId39"/>
    <p:sldId id="256" r:id="rId40"/>
    <p:sldId id="261" r:id="rId41"/>
    <p:sldId id="259" r:id="rId42"/>
    <p:sldId id="268" r:id="rId43"/>
    <p:sldId id="269" r:id="rId44"/>
    <p:sldId id="270" r:id="rId45"/>
    <p:sldId id="271" r:id="rId46"/>
    <p:sldId id="272" r:id="rId47"/>
    <p:sldId id="273" r:id="rId48"/>
    <p:sldId id="274" r:id="rId49"/>
    <p:sldId id="275" r:id="rId50"/>
    <p:sldId id="276" r:id="rId51"/>
    <p:sldId id="277" r:id="rId52"/>
    <p:sldId id="262" r:id="rId53"/>
    <p:sldId id="260" r:id="rId54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2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997522-88DD-4E24-B3EF-C0ADF538E1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084F86B-ADEC-42CE-A0C7-01F49C5D28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4A2A54-7655-4D4E-97AA-CBE8F4A7B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B45F9-4DEE-4197-8698-0C18947D7024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C3FB27-300B-4EEF-BF64-22D5C86CE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9EA2A2-5E4D-4229-AC0B-60A7B398A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8A815-2683-43F0-A4AE-BD499B7F6AD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82436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0323B5-8A01-42DB-B5F9-9C51D03AF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0CB77AC-13E4-4BE6-A9FC-2AF9BD31B8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E576E6A-9C44-40C6-BBE4-AB8876BFD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B45F9-4DEE-4197-8698-0C18947D7024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D398E5-5A45-496E-984A-F2220AE32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44E77A-3A69-41B6-8769-A3C96FF07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8A815-2683-43F0-A4AE-BD499B7F6AD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00640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F3913DE-A63F-4A06-A9FA-C5BEE2F554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9C190A3-BA0E-45AB-A039-9DE27E155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2513A56-649E-47A4-932E-54565C274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B45F9-4DEE-4197-8698-0C18947D7024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7872CE-24E8-4443-BB73-0FBAC4448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1C9B62D-1864-425C-961F-F6F91CFCC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8A815-2683-43F0-A4AE-BD499B7F6AD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85592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3830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71CD52-F98F-476B-8CE8-95C2A0A67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8F83A6-BC75-4253-9608-ABD13806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DD29DA-6034-4F8E-A145-6EF3360D7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B45F9-4DEE-4197-8698-0C18947D7024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CA0C1EC-00FD-44EC-8DAB-9B7131813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9F5D76-421E-4367-BB15-7D41D446B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8A815-2683-43F0-A4AE-BD499B7F6AD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69703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362737-F82E-47D8-B4A6-C1535F29D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129CD42-2A53-4BAC-970A-A4CD2DDFA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D5BDA7-9B61-4117-B029-C956E1CFC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B45F9-4DEE-4197-8698-0C18947D7024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E7F239-C128-4BA5-9CB1-8A2ADC18B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95CFC4-3FA6-4324-936C-3B2DAC263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8A815-2683-43F0-A4AE-BD499B7F6AD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86853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D268FC-F7CB-44D0-8121-34840A122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2FA132-30C0-4D9D-8D48-D0E3050C78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371975A-7BC7-446E-9765-D32438AC69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3660865-FA1B-439B-8921-032971989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B45F9-4DEE-4197-8698-0C18947D7024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72D8C83-C2B2-4CA4-B911-FEE575DCA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44C489-354D-42B3-8F89-C9DFCB8A5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8A815-2683-43F0-A4AE-BD499B7F6AD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41047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AB023A-67D1-43E5-93C8-742836611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479FC79-42A0-4174-B2D2-7E15CC75C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2970F17-AFBB-40F4-941D-237D6BD03D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80F8BC4-5E0F-4033-8EE9-6EA036801A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EF77537-5972-4D89-A7A2-CB94DA351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98745BF-A605-47A0-BBA5-D6566CE0A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B45F9-4DEE-4197-8698-0C18947D7024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A289F4E-A8FD-48C1-A852-DFE7C31D3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4F597E4-8499-4F45-ADC7-8A511598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8A815-2683-43F0-A4AE-BD499B7F6AD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2564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430C77-6C55-482C-A4E0-2F04D9B50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00CE1FA-1190-4ED9-9718-EC6894C22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B45F9-4DEE-4197-8698-0C18947D7024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609B61E-7EF5-41C5-B81E-B5655FC02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19D6F17-E10D-4130-A550-8C5B98787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8A815-2683-43F0-A4AE-BD499B7F6AD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98656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3BF1AFF-C9E8-4FEF-80F5-CF08A577B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B45F9-4DEE-4197-8698-0C18947D7024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DD5C81D-E87B-47FA-B8C0-88E0D99B5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AD529F2-4852-4C24-88BC-CBACA4EA6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8A815-2683-43F0-A4AE-BD499B7F6AD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31105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344F66-590D-4BA7-8277-1F265A649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27E2794-BA45-412A-B9A5-E08FE83FF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7FECBCC-7B41-4301-A52A-91B292E2D7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07702C1-8595-4A95-8CE6-04A65870C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B45F9-4DEE-4197-8698-0C18947D7024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0B04B7D-D52C-4E0F-85BA-B15A9C387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6A85E9-9CD1-4D70-939D-78F752D7F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8A815-2683-43F0-A4AE-BD499B7F6AD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28514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3486EC-9ED2-466A-8815-3E19D3E01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850963B-FE34-4C0E-9F06-C2CBD228DC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A92B017-7F43-4A4F-A577-BF0BD081E7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DAD0BCA-3118-4E4B-A92A-ED64DEC27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B45F9-4DEE-4197-8698-0C18947D7024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4160773-5F02-4FD7-809C-40A046355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6E82A77-8A8E-4B5B-8CC8-0CA75541F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8A815-2683-43F0-A4AE-BD499B7F6AD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90874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B2A2A6B-D3E1-41BE-AB3E-1A85C051C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CAFBF1-E00A-4FA9-86F0-71C9D1A26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DA2266-92A8-4418-A062-D083145E94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B45F9-4DEE-4197-8698-0C18947D7024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330292-D515-4911-A555-E004A20F67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F4BFB7-0834-462A-A7AE-048F15B3E6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8A815-2683-43F0-A4AE-BD499B7F6AD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74947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F30E728-D09B-44D4-AFBE-4006517C49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86" r="-1" b="-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EE46CB9-654E-4230-9ED8-9124453FC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989" y="417901"/>
            <a:ext cx="6624418" cy="301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257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1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E59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44520" y="0"/>
            <a:ext cx="5902959" cy="68576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1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E59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23870" y="7260"/>
            <a:ext cx="6144259" cy="68453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1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C4DFB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23870" y="7260"/>
            <a:ext cx="6144259" cy="68453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1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BCD6E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23870" y="7260"/>
            <a:ext cx="6144259" cy="68453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1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D9E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23870" y="79650"/>
            <a:ext cx="6216650" cy="677799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1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7CAA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98800" y="0"/>
            <a:ext cx="5993130" cy="685764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1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BCD6E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98800" y="0"/>
            <a:ext cx="5993130" cy="68576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1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A8D08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23870" y="37740"/>
            <a:ext cx="6144259" cy="678434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1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A8D08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6729" y="0"/>
            <a:ext cx="6098540" cy="685764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1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BCD6E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6729" y="0"/>
            <a:ext cx="6098540" cy="68576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838200" y="-60960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7CAA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8800" y="0"/>
            <a:ext cx="6019800" cy="609564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1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BCD6E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00400" y="59330"/>
            <a:ext cx="5791200" cy="674115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1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E59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00400" y="59330"/>
            <a:ext cx="5791200" cy="674115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1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C4DFB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07689" y="7260"/>
            <a:ext cx="5976620" cy="68453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1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07689" y="26310"/>
            <a:ext cx="5976620" cy="680593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1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07689" y="26310"/>
            <a:ext cx="5976620" cy="680593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1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E59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70529" y="0"/>
            <a:ext cx="6252210" cy="685764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1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BCD6E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07689" y="17420"/>
            <a:ext cx="5976620" cy="682370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1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C4DFB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07689" y="17420"/>
            <a:ext cx="5976620" cy="682370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1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B08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513830" cy="685764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13830" y="1372510"/>
              <a:ext cx="5677929" cy="398399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050" y="0"/>
            <a:ext cx="11899900" cy="68576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1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7CAA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53260" y="0"/>
            <a:ext cx="7894320" cy="685764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840B1C1-3BCA-4242-AA8A-5967EC3E1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30" y="689113"/>
            <a:ext cx="11549270" cy="528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58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46D5D0C-228E-4A79-9DD9-0450A24A05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EA81DAB-E5E9-4D2B-8ED3-F029660B1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662" y="2116821"/>
            <a:ext cx="6764977" cy="58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14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46D5D0C-228E-4A79-9DD9-0450A24A05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6E86E56-9C62-46E6-8379-90C99DED6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291" y="2028283"/>
            <a:ext cx="7610475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243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46D5D0C-228E-4A79-9DD9-0450A24A05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DDF22DB-A2E4-4F3D-9D7E-79AD3E9D8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739" y="1956429"/>
            <a:ext cx="801052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129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7BE807D-5268-40A9-9492-68E4B82790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14" b="-1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7651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A473339-D6D9-45C8-90E9-7C85BEEE0E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75" b="9445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30328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FF5A18F-C804-4EB2-AFE4-3444A0B31C26}"/>
              </a:ext>
            </a:extLst>
          </p:cNvPr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L" dirty="0"/>
              <a:t>https://www.youtube.com/watch?v=TfXhoJzXst4&amp;ab_channel=MiniClasesPreescolar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3DBCCF6-C95B-4AC5-8B8B-19A16ED43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696" y="3603079"/>
            <a:ext cx="5187021" cy="295261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530E919-BB0F-4E75-B8C1-26729ECC7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683" y="1038402"/>
            <a:ext cx="5517027" cy="95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875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74F56E1-D312-4487-80EA-61AE6F214C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290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3D30563-9B1D-4FB0-B035-3AE1839DCBB4}"/>
              </a:ext>
            </a:extLst>
          </p:cNvPr>
          <p:cNvSpPr/>
          <p:nvPr/>
        </p:nvSpPr>
        <p:spPr>
          <a:xfrm>
            <a:off x="618063" y="4856921"/>
            <a:ext cx="9565028" cy="1249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https://www.youtube.com/watch?v=ALe4Fq_ew3A&amp;ab_channel=MiSe%C3%B1al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7DCD02A-032F-4BE0-AAC5-9F22740C4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43" y="2826375"/>
            <a:ext cx="5302669" cy="99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8941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93859F3-F526-44FB-84E5-779974A3C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66" y="1961322"/>
            <a:ext cx="11587468" cy="263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064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5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C18382C-7B38-4D1B-8CC0-C9E3124E6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111673"/>
            <a:ext cx="10905066" cy="463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91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1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D86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5960" y="41550"/>
            <a:ext cx="5725160" cy="67818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29F58D7-45D6-4E12-A6B8-F7D43846F8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7" r="-1" b="-1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4770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21E0DD6-0774-4E30-BA1D-93244C554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312" y="918546"/>
            <a:ext cx="6128411" cy="497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6008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3D21298-2075-4724-BEA6-1DAE5F3251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99" r="-1" b="2904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572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5FF1682-7603-4C0D-85E5-3FEA6F554D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59" r="-1" b="2232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457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FA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F4653FD-AF85-4354-878B-0E6822CFA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100" y="643467"/>
            <a:ext cx="97738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481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A1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12848F1-E490-421B-BA53-23C118BB7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566" y="643467"/>
            <a:ext cx="964686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336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7494F5E-072E-4B5E-9204-2582B0E7EB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5" b="52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F5081D-6F37-4BB4-B5EA-A11692358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43467 w 12192000"/>
              <a:gd name="connsiteY0" fmla="*/ 643467 h 6858000"/>
              <a:gd name="connsiteX1" fmla="*/ 643467 w 12192000"/>
              <a:gd name="connsiteY1" fmla="*/ 6214533 h 6858000"/>
              <a:gd name="connsiteX2" fmla="*/ 11548533 w 12192000"/>
              <a:gd name="connsiteY2" fmla="*/ 6214533 h 6858000"/>
              <a:gd name="connsiteX3" fmla="*/ 11548533 w 12192000"/>
              <a:gd name="connsiteY3" fmla="*/ 64346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43467" y="643467"/>
                </a:moveTo>
                <a:lnTo>
                  <a:pt x="643467" y="6214533"/>
                </a:lnTo>
                <a:lnTo>
                  <a:pt x="11548533" y="6214533"/>
                </a:lnTo>
                <a:lnTo>
                  <a:pt x="11548533" y="64346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7695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DC041D-D1C3-4296-85D0-23923F3A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627698"/>
            <a:ext cx="10915650" cy="5602605"/>
          </a:xfrm>
          <a:prstGeom prst="rect">
            <a:avLst/>
          </a:prstGeom>
          <a:noFill/>
          <a:ln w="44450" cap="sq" cmpd="dbl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082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9BB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3619FE4-6CAC-4011-98DC-AE2042AA8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100" y="643467"/>
            <a:ext cx="97738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017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3D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33F34F3-533F-4F7D-92DC-51BC0A8A2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853" y="643467"/>
            <a:ext cx="986029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789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2A9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DF04C40-A345-44D2-AD53-C1C0036A6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1" y="643467"/>
            <a:ext cx="990411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666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1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E59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77870" y="35200"/>
            <a:ext cx="5683250" cy="673227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D5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6D90148-88ED-4F97-BF6E-61EF1CF2C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572" y="643467"/>
            <a:ext cx="981685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582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F76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0D44E4A-4274-4929-A607-9FD0BA85A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834" y="643467"/>
            <a:ext cx="994833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6620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4E1A8FD-DD46-49A2-9CB9-876B1C13DE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83" b="16675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65934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22E4D86-5CB9-4147-95B7-D8A25CAEC7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70" b="10975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869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1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C4DFB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89579" y="0"/>
            <a:ext cx="6116320" cy="68576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1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DDEAF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26079" y="0"/>
            <a:ext cx="6106160" cy="68576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1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D5DBE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59429" y="0"/>
            <a:ext cx="6071870" cy="68576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1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7CAA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79750" y="0"/>
            <a:ext cx="6032500" cy="685764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44</Words>
  <Application>Microsoft Office PowerPoint</Application>
  <PresentationFormat>Panorámica</PresentationFormat>
  <Paragraphs>2</Paragraphs>
  <Slides>53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53</vt:i4>
      </vt:variant>
    </vt:vector>
  </HeadingPairs>
  <TitlesOfParts>
    <vt:vector size="57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aya56</dc:creator>
  <cp:lastModifiedBy>aya56</cp:lastModifiedBy>
  <cp:revision>13</cp:revision>
  <dcterms:created xsi:type="dcterms:W3CDTF">2021-03-31T02:36:03Z</dcterms:created>
  <dcterms:modified xsi:type="dcterms:W3CDTF">2021-03-31T19:36:22Z</dcterms:modified>
</cp:coreProperties>
</file>