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343" r:id="rId2"/>
    <p:sldId id="265" r:id="rId3"/>
    <p:sldId id="349" r:id="rId4"/>
    <p:sldId id="360" r:id="rId5"/>
    <p:sldId id="361" r:id="rId6"/>
    <p:sldId id="362" r:id="rId7"/>
    <p:sldId id="353" r:id="rId8"/>
    <p:sldId id="363" r:id="rId9"/>
  </p:sldIdLst>
  <p:sldSz cx="9144000" cy="5143500" type="screen16x9"/>
  <p:notesSz cx="6858000" cy="9144000"/>
  <p:embeddedFontLst>
    <p:embeddedFont>
      <p:font typeface="Chelsea Market" panose="020B0604020202020204" charset="0"/>
      <p:regular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4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FFED63-1BF7-48ED-8EE3-421853414B9D}">
  <a:tblStyle styleId="{6EFFED63-1BF7-48ED-8EE3-421853414B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13" y="82"/>
      </p:cViewPr>
      <p:guideLst>
        <p:guide orient="horz" pos="11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3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aa8df2416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aa8df2416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aa8df2416_0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aa8df2416_0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396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503250" y="3442700"/>
            <a:ext cx="613750" cy="608850"/>
            <a:chOff x="4381650" y="1129150"/>
            <a:chExt cx="613750" cy="608850"/>
          </a:xfrm>
        </p:grpSpPr>
        <p:sp>
          <p:nvSpPr>
            <p:cNvPr id="10" name="Google Shape;10;p2"/>
            <p:cNvSpPr/>
            <p:nvPr/>
          </p:nvSpPr>
          <p:spPr>
            <a:xfrm>
              <a:off x="4381650" y="1129150"/>
              <a:ext cx="613750" cy="608850"/>
            </a:xfrm>
            <a:custGeom>
              <a:avLst/>
              <a:gdLst/>
              <a:ahLst/>
              <a:cxnLst/>
              <a:rect l="l" t="t" r="r" b="b"/>
              <a:pathLst>
                <a:path w="24550" h="24354" fill="none" extrusionOk="0">
                  <a:moveTo>
                    <a:pt x="12216" y="23686"/>
                  </a:moveTo>
                  <a:cubicBezTo>
                    <a:pt x="3221" y="22625"/>
                    <a:pt x="0" y="11195"/>
                    <a:pt x="7110" y="5618"/>
                  </a:cubicBezTo>
                  <a:cubicBezTo>
                    <a:pt x="14219" y="1"/>
                    <a:pt x="24549" y="5775"/>
                    <a:pt x="23489" y="14769"/>
                  </a:cubicBezTo>
                  <a:cubicBezTo>
                    <a:pt x="22821" y="20347"/>
                    <a:pt x="17793" y="24353"/>
                    <a:pt x="12216" y="23686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582950" y="1365800"/>
              <a:ext cx="290675" cy="252400"/>
            </a:xfrm>
            <a:custGeom>
              <a:avLst/>
              <a:gdLst/>
              <a:ahLst/>
              <a:cxnLst/>
              <a:rect l="l" t="t" r="r" b="b"/>
              <a:pathLst>
                <a:path w="11627" h="10096" fill="none" extrusionOk="0">
                  <a:moveTo>
                    <a:pt x="4439" y="8996"/>
                  </a:moveTo>
                  <a:cubicBezTo>
                    <a:pt x="4439" y="8996"/>
                    <a:pt x="747" y="6325"/>
                    <a:pt x="393" y="3968"/>
                  </a:cubicBezTo>
                  <a:cubicBezTo>
                    <a:pt x="0" y="1572"/>
                    <a:pt x="2396" y="669"/>
                    <a:pt x="3732" y="1847"/>
                  </a:cubicBezTo>
                  <a:cubicBezTo>
                    <a:pt x="5067" y="3025"/>
                    <a:pt x="4989" y="4243"/>
                    <a:pt x="4989" y="4243"/>
                  </a:cubicBezTo>
                  <a:cubicBezTo>
                    <a:pt x="4989" y="4243"/>
                    <a:pt x="5735" y="1"/>
                    <a:pt x="8681" y="315"/>
                  </a:cubicBezTo>
                  <a:cubicBezTo>
                    <a:pt x="11627" y="669"/>
                    <a:pt x="11587" y="3418"/>
                    <a:pt x="10370" y="5107"/>
                  </a:cubicBezTo>
                  <a:cubicBezTo>
                    <a:pt x="9152" y="6796"/>
                    <a:pt x="5696" y="10095"/>
                    <a:pt x="4439" y="8996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554475" y="1365800"/>
              <a:ext cx="20650" cy="28500"/>
            </a:xfrm>
            <a:custGeom>
              <a:avLst/>
              <a:gdLst/>
              <a:ahLst/>
              <a:cxnLst/>
              <a:rect l="l" t="t" r="r" b="b"/>
              <a:pathLst>
                <a:path w="826" h="1140" fill="none" extrusionOk="0">
                  <a:moveTo>
                    <a:pt x="0" y="1"/>
                  </a:moveTo>
                  <a:lnTo>
                    <a:pt x="825" y="114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78025" y="1309850"/>
              <a:ext cx="26550" cy="61875"/>
            </a:xfrm>
            <a:custGeom>
              <a:avLst/>
              <a:gdLst/>
              <a:ahLst/>
              <a:cxnLst/>
              <a:rect l="l" t="t" r="r" b="b"/>
              <a:pathLst>
                <a:path w="1062" h="2475" fill="none" extrusionOk="0">
                  <a:moveTo>
                    <a:pt x="1" y="0"/>
                  </a:moveTo>
                  <a:lnTo>
                    <a:pt x="1061" y="2475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34000" y="1294125"/>
              <a:ext cx="2000" cy="67775"/>
            </a:xfrm>
            <a:custGeom>
              <a:avLst/>
              <a:gdLst/>
              <a:ahLst/>
              <a:cxnLst/>
              <a:rect l="l" t="t" r="r" b="b"/>
              <a:pathLst>
                <a:path w="80" h="2711" fill="none" extrusionOk="0">
                  <a:moveTo>
                    <a:pt x="1" y="1"/>
                  </a:moveTo>
                  <a:lnTo>
                    <a:pt x="79" y="271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2550" y="1573975"/>
              <a:ext cx="52050" cy="32450"/>
            </a:xfrm>
            <a:custGeom>
              <a:avLst/>
              <a:gdLst/>
              <a:ahLst/>
              <a:cxnLst/>
              <a:rect l="l" t="t" r="r" b="b"/>
              <a:pathLst>
                <a:path w="2082" h="1298" fill="none" extrusionOk="0">
                  <a:moveTo>
                    <a:pt x="0" y="1"/>
                  </a:moveTo>
                  <a:lnTo>
                    <a:pt x="2082" y="1297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99950" y="1589700"/>
              <a:ext cx="27525" cy="53050"/>
            </a:xfrm>
            <a:custGeom>
              <a:avLst/>
              <a:gdLst/>
              <a:ahLst/>
              <a:cxnLst/>
              <a:rect l="l" t="t" r="r" b="b"/>
              <a:pathLst>
                <a:path w="1101" h="2122" fill="none" extrusionOk="0">
                  <a:moveTo>
                    <a:pt x="1" y="0"/>
                  </a:moveTo>
                  <a:lnTo>
                    <a:pt x="1101" y="212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936654">
            <a:off x="4090903" y="702075"/>
            <a:ext cx="740416" cy="870015"/>
            <a:chOff x="3461550" y="822800"/>
            <a:chExt cx="740425" cy="870025"/>
          </a:xfrm>
        </p:grpSpPr>
        <p:sp>
          <p:nvSpPr>
            <p:cNvPr id="18" name="Google Shape;18;p2"/>
            <p:cNvSpPr/>
            <p:nvPr/>
          </p:nvSpPr>
          <p:spPr>
            <a:xfrm>
              <a:off x="3619050" y="822800"/>
              <a:ext cx="418450" cy="143375"/>
            </a:xfrm>
            <a:custGeom>
              <a:avLst/>
              <a:gdLst/>
              <a:ahLst/>
              <a:cxnLst/>
              <a:rect l="l" t="t" r="r" b="b"/>
              <a:pathLst>
                <a:path w="16738" h="5735" extrusionOk="0">
                  <a:moveTo>
                    <a:pt x="8980" y="0"/>
                  </a:moveTo>
                  <a:cubicBezTo>
                    <a:pt x="7094" y="0"/>
                    <a:pt x="5248" y="432"/>
                    <a:pt x="3599" y="1257"/>
                  </a:cubicBezTo>
                  <a:cubicBezTo>
                    <a:pt x="2185" y="2003"/>
                    <a:pt x="299" y="3142"/>
                    <a:pt x="24" y="4910"/>
                  </a:cubicBezTo>
                  <a:cubicBezTo>
                    <a:pt x="1" y="5193"/>
                    <a:pt x="246" y="5376"/>
                    <a:pt x="463" y="5376"/>
                  </a:cubicBezTo>
                  <a:cubicBezTo>
                    <a:pt x="607" y="5376"/>
                    <a:pt x="739" y="5295"/>
                    <a:pt x="771" y="5106"/>
                  </a:cubicBezTo>
                  <a:cubicBezTo>
                    <a:pt x="967" y="3496"/>
                    <a:pt x="2734" y="2514"/>
                    <a:pt x="4070" y="1846"/>
                  </a:cubicBezTo>
                  <a:cubicBezTo>
                    <a:pt x="5523" y="1139"/>
                    <a:pt x="7134" y="746"/>
                    <a:pt x="8783" y="746"/>
                  </a:cubicBezTo>
                  <a:cubicBezTo>
                    <a:pt x="8862" y="744"/>
                    <a:pt x="8941" y="743"/>
                    <a:pt x="9020" y="743"/>
                  </a:cubicBezTo>
                  <a:cubicBezTo>
                    <a:pt x="10512" y="743"/>
                    <a:pt x="11999" y="1094"/>
                    <a:pt x="13379" y="1728"/>
                  </a:cubicBezTo>
                  <a:cubicBezTo>
                    <a:pt x="14871" y="2317"/>
                    <a:pt x="15893" y="3731"/>
                    <a:pt x="15971" y="5381"/>
                  </a:cubicBezTo>
                  <a:cubicBezTo>
                    <a:pt x="15991" y="5617"/>
                    <a:pt x="16187" y="5735"/>
                    <a:pt x="16374" y="5735"/>
                  </a:cubicBezTo>
                  <a:cubicBezTo>
                    <a:pt x="16560" y="5735"/>
                    <a:pt x="16737" y="5617"/>
                    <a:pt x="16718" y="5381"/>
                  </a:cubicBezTo>
                  <a:cubicBezTo>
                    <a:pt x="16678" y="3653"/>
                    <a:pt x="15696" y="2121"/>
                    <a:pt x="14243" y="1335"/>
                  </a:cubicBezTo>
                  <a:cubicBezTo>
                    <a:pt x="12633" y="432"/>
                    <a:pt x="10826" y="0"/>
                    <a:pt x="89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9150" y="1307875"/>
              <a:ext cx="32450" cy="31450"/>
            </a:xfrm>
            <a:custGeom>
              <a:avLst/>
              <a:gdLst/>
              <a:ahLst/>
              <a:cxnLst/>
              <a:rect l="l" t="t" r="r" b="b"/>
              <a:pathLst>
                <a:path w="1298" h="1258" fill="none" extrusionOk="0">
                  <a:moveTo>
                    <a:pt x="1297" y="550"/>
                  </a:moveTo>
                  <a:cubicBezTo>
                    <a:pt x="1297" y="1022"/>
                    <a:pt x="708" y="1257"/>
                    <a:pt x="354" y="904"/>
                  </a:cubicBezTo>
                  <a:cubicBezTo>
                    <a:pt x="1" y="550"/>
                    <a:pt x="276" y="0"/>
                    <a:pt x="747" y="0"/>
                  </a:cubicBezTo>
                  <a:cubicBezTo>
                    <a:pt x="1061" y="0"/>
                    <a:pt x="1297" y="236"/>
                    <a:pt x="1297" y="55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76100" y="1153700"/>
              <a:ext cx="22600" cy="22625"/>
            </a:xfrm>
            <a:custGeom>
              <a:avLst/>
              <a:gdLst/>
              <a:ahLst/>
              <a:cxnLst/>
              <a:rect l="l" t="t" r="r" b="b"/>
              <a:pathLst>
                <a:path w="904" h="905" extrusionOk="0">
                  <a:moveTo>
                    <a:pt x="668" y="1"/>
                  </a:moveTo>
                  <a:lnTo>
                    <a:pt x="0" y="629"/>
                  </a:lnTo>
                  <a:lnTo>
                    <a:pt x="236" y="904"/>
                  </a:lnTo>
                  <a:lnTo>
                    <a:pt x="904" y="27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76100" y="1153700"/>
              <a:ext cx="22600" cy="22625"/>
            </a:xfrm>
            <a:custGeom>
              <a:avLst/>
              <a:gdLst/>
              <a:ahLst/>
              <a:cxnLst/>
              <a:rect l="l" t="t" r="r" b="b"/>
              <a:pathLst>
                <a:path w="904" h="905" fill="none" extrusionOk="0">
                  <a:moveTo>
                    <a:pt x="668" y="1"/>
                  </a:moveTo>
                  <a:lnTo>
                    <a:pt x="904" y="276"/>
                  </a:lnTo>
                  <a:lnTo>
                    <a:pt x="236" y="904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53025" y="1466950"/>
              <a:ext cx="23600" cy="22600"/>
            </a:xfrm>
            <a:custGeom>
              <a:avLst/>
              <a:gdLst/>
              <a:ahLst/>
              <a:cxnLst/>
              <a:rect l="l" t="t" r="r" b="b"/>
              <a:pathLst>
                <a:path w="944" h="904" extrusionOk="0">
                  <a:moveTo>
                    <a:pt x="668" y="1"/>
                  </a:moveTo>
                  <a:lnTo>
                    <a:pt x="1" y="629"/>
                  </a:lnTo>
                  <a:lnTo>
                    <a:pt x="276" y="904"/>
                  </a:lnTo>
                  <a:lnTo>
                    <a:pt x="943" y="27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53025" y="1466950"/>
              <a:ext cx="23600" cy="22600"/>
            </a:xfrm>
            <a:custGeom>
              <a:avLst/>
              <a:gdLst/>
              <a:ahLst/>
              <a:cxnLst/>
              <a:rect l="l" t="t" r="r" b="b"/>
              <a:pathLst>
                <a:path w="944" h="904" fill="none" extrusionOk="0">
                  <a:moveTo>
                    <a:pt x="668" y="1"/>
                  </a:moveTo>
                  <a:lnTo>
                    <a:pt x="943" y="276"/>
                  </a:lnTo>
                  <a:lnTo>
                    <a:pt x="276" y="904"/>
                  </a:lnTo>
                  <a:lnTo>
                    <a:pt x="1" y="629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175" y="1470875"/>
              <a:ext cx="22600" cy="23600"/>
            </a:xfrm>
            <a:custGeom>
              <a:avLst/>
              <a:gdLst/>
              <a:ahLst/>
              <a:cxnLst/>
              <a:rect l="l" t="t" r="r" b="b"/>
              <a:pathLst>
                <a:path w="904" h="944" extrusionOk="0">
                  <a:moveTo>
                    <a:pt x="236" y="1"/>
                  </a:moveTo>
                  <a:lnTo>
                    <a:pt x="0" y="276"/>
                  </a:lnTo>
                  <a:lnTo>
                    <a:pt x="629" y="943"/>
                  </a:lnTo>
                  <a:lnTo>
                    <a:pt x="904" y="6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72175" y="1470875"/>
              <a:ext cx="22600" cy="23600"/>
            </a:xfrm>
            <a:custGeom>
              <a:avLst/>
              <a:gdLst/>
              <a:ahLst/>
              <a:cxnLst/>
              <a:rect l="l" t="t" r="r" b="b"/>
              <a:pathLst>
                <a:path w="904" h="944" fill="none" extrusionOk="0">
                  <a:moveTo>
                    <a:pt x="904" y="668"/>
                  </a:moveTo>
                  <a:lnTo>
                    <a:pt x="629" y="943"/>
                  </a:lnTo>
                  <a:lnTo>
                    <a:pt x="0" y="27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57950" y="1148800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275" y="0"/>
                  </a:moveTo>
                  <a:lnTo>
                    <a:pt x="0" y="275"/>
                  </a:lnTo>
                  <a:lnTo>
                    <a:pt x="668" y="904"/>
                  </a:lnTo>
                  <a:lnTo>
                    <a:pt x="904" y="66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57950" y="1148800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fill="none" extrusionOk="0">
                  <a:moveTo>
                    <a:pt x="904" y="668"/>
                  </a:moveTo>
                  <a:lnTo>
                    <a:pt x="668" y="904"/>
                  </a:lnTo>
                  <a:lnTo>
                    <a:pt x="0" y="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055625" y="1322600"/>
              <a:ext cx="23600" cy="8875"/>
            </a:xfrm>
            <a:custGeom>
              <a:avLst/>
              <a:gdLst/>
              <a:ahLst/>
              <a:cxnLst/>
              <a:rect l="l" t="t" r="r" b="b"/>
              <a:pathLst>
                <a:path w="944" h="355" extrusionOk="0">
                  <a:moveTo>
                    <a:pt x="40" y="1"/>
                  </a:moveTo>
                  <a:lnTo>
                    <a:pt x="1" y="354"/>
                  </a:lnTo>
                  <a:lnTo>
                    <a:pt x="944" y="354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625" y="1322600"/>
              <a:ext cx="23600" cy="8875"/>
            </a:xfrm>
            <a:custGeom>
              <a:avLst/>
              <a:gdLst/>
              <a:ahLst/>
              <a:cxnLst/>
              <a:rect l="l" t="t" r="r" b="b"/>
              <a:pathLst>
                <a:path w="944" h="355" fill="none" extrusionOk="0">
                  <a:moveTo>
                    <a:pt x="944" y="1"/>
                  </a:moveTo>
                  <a:lnTo>
                    <a:pt x="944" y="354"/>
                  </a:lnTo>
                  <a:lnTo>
                    <a:pt x="1" y="354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0175" y="1313775"/>
              <a:ext cx="23600" cy="8850"/>
            </a:xfrm>
            <a:custGeom>
              <a:avLst/>
              <a:gdLst/>
              <a:ahLst/>
              <a:cxnLst/>
              <a:rect l="l" t="t" r="r" b="b"/>
              <a:pathLst>
                <a:path w="944" h="354" extrusionOk="0">
                  <a:moveTo>
                    <a:pt x="1" y="0"/>
                  </a:moveTo>
                  <a:lnTo>
                    <a:pt x="1" y="354"/>
                  </a:lnTo>
                  <a:lnTo>
                    <a:pt x="904" y="35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90175" y="1313775"/>
              <a:ext cx="23600" cy="8850"/>
            </a:xfrm>
            <a:custGeom>
              <a:avLst/>
              <a:gdLst/>
              <a:ahLst/>
              <a:cxnLst/>
              <a:rect l="l" t="t" r="r" b="b"/>
              <a:pathLst>
                <a:path w="944" h="354" fill="none" extrusionOk="0">
                  <a:moveTo>
                    <a:pt x="944" y="0"/>
                  </a:moveTo>
                  <a:lnTo>
                    <a:pt x="904" y="354"/>
                  </a:lnTo>
                  <a:lnTo>
                    <a:pt x="1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24875" y="1084975"/>
              <a:ext cx="9850" cy="23575"/>
            </a:xfrm>
            <a:custGeom>
              <a:avLst/>
              <a:gdLst/>
              <a:ahLst/>
              <a:cxnLst/>
              <a:rect l="l" t="t" r="r" b="b"/>
              <a:pathLst>
                <a:path w="394" h="943" extrusionOk="0">
                  <a:moveTo>
                    <a:pt x="0" y="0"/>
                  </a:moveTo>
                  <a:lnTo>
                    <a:pt x="0" y="943"/>
                  </a:lnTo>
                  <a:lnTo>
                    <a:pt x="354" y="94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824875" y="1084975"/>
              <a:ext cx="9850" cy="23575"/>
            </a:xfrm>
            <a:custGeom>
              <a:avLst/>
              <a:gdLst/>
              <a:ahLst/>
              <a:cxnLst/>
              <a:rect l="l" t="t" r="r" b="b"/>
              <a:pathLst>
                <a:path w="394" h="943" fill="none" extrusionOk="0">
                  <a:moveTo>
                    <a:pt x="0" y="0"/>
                  </a:moveTo>
                  <a:lnTo>
                    <a:pt x="393" y="0"/>
                  </a:lnTo>
                  <a:lnTo>
                    <a:pt x="354" y="943"/>
                  </a:lnTo>
                  <a:lnTo>
                    <a:pt x="0" y="943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18000" y="1534700"/>
              <a:ext cx="9850" cy="22625"/>
            </a:xfrm>
            <a:custGeom>
              <a:avLst/>
              <a:gdLst/>
              <a:ahLst/>
              <a:cxnLst/>
              <a:rect l="l" t="t" r="r" b="b"/>
              <a:pathLst>
                <a:path w="394" h="905" extrusionOk="0">
                  <a:moveTo>
                    <a:pt x="40" y="1"/>
                  </a:moveTo>
                  <a:lnTo>
                    <a:pt x="0" y="904"/>
                  </a:lnTo>
                  <a:lnTo>
                    <a:pt x="393" y="90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18000" y="1534700"/>
              <a:ext cx="9850" cy="22625"/>
            </a:xfrm>
            <a:custGeom>
              <a:avLst/>
              <a:gdLst/>
              <a:ahLst/>
              <a:cxnLst/>
              <a:rect l="l" t="t" r="r" b="b"/>
              <a:pathLst>
                <a:path w="394" h="905" fill="none" extrusionOk="0">
                  <a:moveTo>
                    <a:pt x="40" y="1"/>
                  </a:moveTo>
                  <a:lnTo>
                    <a:pt x="393" y="1"/>
                  </a:lnTo>
                  <a:lnTo>
                    <a:pt x="393" y="904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66275" y="1551400"/>
              <a:ext cx="87425" cy="141425"/>
            </a:xfrm>
            <a:custGeom>
              <a:avLst/>
              <a:gdLst/>
              <a:ahLst/>
              <a:cxnLst/>
              <a:rect l="l" t="t" r="r" b="b"/>
              <a:pathLst>
                <a:path w="3497" h="5657" fill="none" extrusionOk="0">
                  <a:moveTo>
                    <a:pt x="3104" y="4517"/>
                  </a:moveTo>
                  <a:lnTo>
                    <a:pt x="1807" y="0"/>
                  </a:lnTo>
                  <a:lnTo>
                    <a:pt x="1" y="1179"/>
                  </a:lnTo>
                  <a:lnTo>
                    <a:pt x="2514" y="4832"/>
                  </a:lnTo>
                  <a:cubicBezTo>
                    <a:pt x="2514" y="4871"/>
                    <a:pt x="2475" y="4910"/>
                    <a:pt x="2475" y="4950"/>
                  </a:cubicBezTo>
                  <a:cubicBezTo>
                    <a:pt x="2436" y="5657"/>
                    <a:pt x="3496" y="5657"/>
                    <a:pt x="3418" y="4950"/>
                  </a:cubicBezTo>
                  <a:cubicBezTo>
                    <a:pt x="3418" y="4753"/>
                    <a:pt x="3300" y="4596"/>
                    <a:pt x="3104" y="451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93125" y="1547475"/>
              <a:ext cx="91350" cy="137500"/>
            </a:xfrm>
            <a:custGeom>
              <a:avLst/>
              <a:gdLst/>
              <a:ahLst/>
              <a:cxnLst/>
              <a:rect l="l" t="t" r="r" b="b"/>
              <a:pathLst>
                <a:path w="3654" h="5500" fill="none" extrusionOk="0">
                  <a:moveTo>
                    <a:pt x="3654" y="1218"/>
                  </a:moveTo>
                  <a:lnTo>
                    <a:pt x="1886" y="0"/>
                  </a:lnTo>
                  <a:lnTo>
                    <a:pt x="472" y="4478"/>
                  </a:lnTo>
                  <a:cubicBezTo>
                    <a:pt x="79" y="4596"/>
                    <a:pt x="1" y="5067"/>
                    <a:pt x="315" y="5303"/>
                  </a:cubicBezTo>
                  <a:cubicBezTo>
                    <a:pt x="629" y="5499"/>
                    <a:pt x="1061" y="5303"/>
                    <a:pt x="1061" y="4910"/>
                  </a:cubicBezTo>
                  <a:cubicBezTo>
                    <a:pt x="1061" y="4871"/>
                    <a:pt x="1061" y="4832"/>
                    <a:pt x="1022" y="4792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95925" y="988750"/>
              <a:ext cx="663825" cy="664800"/>
            </a:xfrm>
            <a:custGeom>
              <a:avLst/>
              <a:gdLst/>
              <a:ahLst/>
              <a:cxnLst/>
              <a:rect l="l" t="t" r="r" b="b"/>
              <a:pathLst>
                <a:path w="26553" h="26592" fill="none" extrusionOk="0">
                  <a:moveTo>
                    <a:pt x="22860" y="6599"/>
                  </a:moveTo>
                  <a:cubicBezTo>
                    <a:pt x="26552" y="11862"/>
                    <a:pt x="25295" y="19168"/>
                    <a:pt x="19993" y="22860"/>
                  </a:cubicBezTo>
                  <a:cubicBezTo>
                    <a:pt x="14690" y="26591"/>
                    <a:pt x="7424" y="25295"/>
                    <a:pt x="3692" y="20032"/>
                  </a:cubicBezTo>
                  <a:cubicBezTo>
                    <a:pt x="0" y="14729"/>
                    <a:pt x="1257" y="7424"/>
                    <a:pt x="6560" y="3731"/>
                  </a:cubicBezTo>
                  <a:cubicBezTo>
                    <a:pt x="11823" y="0"/>
                    <a:pt x="19129" y="1296"/>
                    <a:pt x="22860" y="6599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61550" y="933750"/>
              <a:ext cx="270050" cy="239625"/>
            </a:xfrm>
            <a:custGeom>
              <a:avLst/>
              <a:gdLst/>
              <a:ahLst/>
              <a:cxnLst/>
              <a:rect l="l" t="t" r="r" b="b"/>
              <a:pathLst>
                <a:path w="10802" h="9585" fill="none" extrusionOk="0">
                  <a:moveTo>
                    <a:pt x="3261" y="1611"/>
                  </a:moveTo>
                  <a:cubicBezTo>
                    <a:pt x="3496" y="904"/>
                    <a:pt x="1847" y="1140"/>
                    <a:pt x="2318" y="1729"/>
                  </a:cubicBezTo>
                  <a:cubicBezTo>
                    <a:pt x="2396" y="1886"/>
                    <a:pt x="2593" y="1964"/>
                    <a:pt x="2750" y="1964"/>
                  </a:cubicBezTo>
                  <a:cubicBezTo>
                    <a:pt x="433" y="3810"/>
                    <a:pt x="0" y="7149"/>
                    <a:pt x="1729" y="9584"/>
                  </a:cubicBezTo>
                  <a:cubicBezTo>
                    <a:pt x="1729" y="9584"/>
                    <a:pt x="5814" y="8210"/>
                    <a:pt x="10802" y="3025"/>
                  </a:cubicBezTo>
                  <a:cubicBezTo>
                    <a:pt x="9074" y="629"/>
                    <a:pt x="5735" y="0"/>
                    <a:pt x="3261" y="161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34850" y="940625"/>
              <a:ext cx="267125" cy="242575"/>
            </a:xfrm>
            <a:custGeom>
              <a:avLst/>
              <a:gdLst/>
              <a:ahLst/>
              <a:cxnLst/>
              <a:rect l="l" t="t" r="r" b="b"/>
              <a:pathLst>
                <a:path w="10685" h="9703" fill="none" extrusionOk="0">
                  <a:moveTo>
                    <a:pt x="8092" y="2043"/>
                  </a:moveTo>
                  <a:cubicBezTo>
                    <a:pt x="8249" y="2043"/>
                    <a:pt x="8445" y="1964"/>
                    <a:pt x="8524" y="1807"/>
                  </a:cubicBezTo>
                  <a:cubicBezTo>
                    <a:pt x="8995" y="1375"/>
                    <a:pt x="7935" y="629"/>
                    <a:pt x="7660" y="1179"/>
                  </a:cubicBezTo>
                  <a:cubicBezTo>
                    <a:pt x="7542" y="1336"/>
                    <a:pt x="7542" y="1493"/>
                    <a:pt x="7581" y="1689"/>
                  </a:cubicBezTo>
                  <a:cubicBezTo>
                    <a:pt x="5146" y="0"/>
                    <a:pt x="1807" y="550"/>
                    <a:pt x="1" y="2907"/>
                  </a:cubicBezTo>
                  <a:cubicBezTo>
                    <a:pt x="4832" y="8210"/>
                    <a:pt x="8878" y="9702"/>
                    <a:pt x="8878" y="9702"/>
                  </a:cubicBezTo>
                  <a:cubicBezTo>
                    <a:pt x="10684" y="7345"/>
                    <a:pt x="10331" y="3968"/>
                    <a:pt x="8092" y="2043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6100" y="1153700"/>
              <a:ext cx="22600" cy="22625"/>
            </a:xfrm>
            <a:custGeom>
              <a:avLst/>
              <a:gdLst/>
              <a:ahLst/>
              <a:cxnLst/>
              <a:rect l="l" t="t" r="r" b="b"/>
              <a:pathLst>
                <a:path w="904" h="905" extrusionOk="0">
                  <a:moveTo>
                    <a:pt x="668" y="1"/>
                  </a:moveTo>
                  <a:lnTo>
                    <a:pt x="0" y="629"/>
                  </a:lnTo>
                  <a:lnTo>
                    <a:pt x="236" y="904"/>
                  </a:lnTo>
                  <a:lnTo>
                    <a:pt x="904" y="27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6100" y="1153700"/>
              <a:ext cx="22600" cy="22625"/>
            </a:xfrm>
            <a:custGeom>
              <a:avLst/>
              <a:gdLst/>
              <a:ahLst/>
              <a:cxnLst/>
              <a:rect l="l" t="t" r="r" b="b"/>
              <a:pathLst>
                <a:path w="904" h="905" fill="none" extrusionOk="0">
                  <a:moveTo>
                    <a:pt x="668" y="1"/>
                  </a:moveTo>
                  <a:lnTo>
                    <a:pt x="904" y="276"/>
                  </a:lnTo>
                  <a:lnTo>
                    <a:pt x="236" y="904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3025" y="1466950"/>
              <a:ext cx="23600" cy="22600"/>
            </a:xfrm>
            <a:custGeom>
              <a:avLst/>
              <a:gdLst/>
              <a:ahLst/>
              <a:cxnLst/>
              <a:rect l="l" t="t" r="r" b="b"/>
              <a:pathLst>
                <a:path w="944" h="904" extrusionOk="0">
                  <a:moveTo>
                    <a:pt x="668" y="1"/>
                  </a:moveTo>
                  <a:lnTo>
                    <a:pt x="1" y="629"/>
                  </a:lnTo>
                  <a:lnTo>
                    <a:pt x="276" y="904"/>
                  </a:lnTo>
                  <a:lnTo>
                    <a:pt x="943" y="27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53025" y="1466950"/>
              <a:ext cx="23600" cy="22600"/>
            </a:xfrm>
            <a:custGeom>
              <a:avLst/>
              <a:gdLst/>
              <a:ahLst/>
              <a:cxnLst/>
              <a:rect l="l" t="t" r="r" b="b"/>
              <a:pathLst>
                <a:path w="944" h="904" fill="none" extrusionOk="0">
                  <a:moveTo>
                    <a:pt x="668" y="1"/>
                  </a:moveTo>
                  <a:lnTo>
                    <a:pt x="943" y="276"/>
                  </a:lnTo>
                  <a:lnTo>
                    <a:pt x="276" y="904"/>
                  </a:lnTo>
                  <a:lnTo>
                    <a:pt x="1" y="6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72175" y="1470875"/>
              <a:ext cx="22600" cy="23600"/>
            </a:xfrm>
            <a:custGeom>
              <a:avLst/>
              <a:gdLst/>
              <a:ahLst/>
              <a:cxnLst/>
              <a:rect l="l" t="t" r="r" b="b"/>
              <a:pathLst>
                <a:path w="904" h="944" extrusionOk="0">
                  <a:moveTo>
                    <a:pt x="236" y="1"/>
                  </a:moveTo>
                  <a:lnTo>
                    <a:pt x="0" y="276"/>
                  </a:lnTo>
                  <a:lnTo>
                    <a:pt x="629" y="943"/>
                  </a:lnTo>
                  <a:lnTo>
                    <a:pt x="904" y="6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72175" y="1470875"/>
              <a:ext cx="22600" cy="23600"/>
            </a:xfrm>
            <a:custGeom>
              <a:avLst/>
              <a:gdLst/>
              <a:ahLst/>
              <a:cxnLst/>
              <a:rect l="l" t="t" r="r" b="b"/>
              <a:pathLst>
                <a:path w="904" h="944" fill="none" extrusionOk="0">
                  <a:moveTo>
                    <a:pt x="904" y="668"/>
                  </a:moveTo>
                  <a:lnTo>
                    <a:pt x="629" y="943"/>
                  </a:lnTo>
                  <a:lnTo>
                    <a:pt x="0" y="27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57950" y="1148800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275" y="0"/>
                  </a:moveTo>
                  <a:lnTo>
                    <a:pt x="0" y="275"/>
                  </a:lnTo>
                  <a:lnTo>
                    <a:pt x="668" y="904"/>
                  </a:lnTo>
                  <a:lnTo>
                    <a:pt x="904" y="66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657950" y="1148800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fill="none" extrusionOk="0">
                  <a:moveTo>
                    <a:pt x="904" y="668"/>
                  </a:moveTo>
                  <a:lnTo>
                    <a:pt x="668" y="904"/>
                  </a:lnTo>
                  <a:lnTo>
                    <a:pt x="0" y="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55625" y="1322600"/>
              <a:ext cx="23600" cy="8875"/>
            </a:xfrm>
            <a:custGeom>
              <a:avLst/>
              <a:gdLst/>
              <a:ahLst/>
              <a:cxnLst/>
              <a:rect l="l" t="t" r="r" b="b"/>
              <a:pathLst>
                <a:path w="944" h="355" extrusionOk="0">
                  <a:moveTo>
                    <a:pt x="40" y="1"/>
                  </a:moveTo>
                  <a:lnTo>
                    <a:pt x="1" y="354"/>
                  </a:lnTo>
                  <a:lnTo>
                    <a:pt x="944" y="354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55625" y="1322600"/>
              <a:ext cx="23600" cy="8875"/>
            </a:xfrm>
            <a:custGeom>
              <a:avLst/>
              <a:gdLst/>
              <a:ahLst/>
              <a:cxnLst/>
              <a:rect l="l" t="t" r="r" b="b"/>
              <a:pathLst>
                <a:path w="944" h="355" fill="none" extrusionOk="0">
                  <a:moveTo>
                    <a:pt x="944" y="1"/>
                  </a:moveTo>
                  <a:lnTo>
                    <a:pt x="944" y="354"/>
                  </a:lnTo>
                  <a:lnTo>
                    <a:pt x="1" y="354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90175" y="1313775"/>
              <a:ext cx="23600" cy="8850"/>
            </a:xfrm>
            <a:custGeom>
              <a:avLst/>
              <a:gdLst/>
              <a:ahLst/>
              <a:cxnLst/>
              <a:rect l="l" t="t" r="r" b="b"/>
              <a:pathLst>
                <a:path w="944" h="354" extrusionOk="0">
                  <a:moveTo>
                    <a:pt x="1" y="0"/>
                  </a:moveTo>
                  <a:lnTo>
                    <a:pt x="1" y="354"/>
                  </a:lnTo>
                  <a:lnTo>
                    <a:pt x="904" y="35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0175" y="1313775"/>
              <a:ext cx="23600" cy="8850"/>
            </a:xfrm>
            <a:custGeom>
              <a:avLst/>
              <a:gdLst/>
              <a:ahLst/>
              <a:cxnLst/>
              <a:rect l="l" t="t" r="r" b="b"/>
              <a:pathLst>
                <a:path w="944" h="354" fill="none" extrusionOk="0">
                  <a:moveTo>
                    <a:pt x="944" y="0"/>
                  </a:moveTo>
                  <a:lnTo>
                    <a:pt x="904" y="354"/>
                  </a:lnTo>
                  <a:lnTo>
                    <a:pt x="1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24875" y="1084975"/>
              <a:ext cx="9850" cy="23575"/>
            </a:xfrm>
            <a:custGeom>
              <a:avLst/>
              <a:gdLst/>
              <a:ahLst/>
              <a:cxnLst/>
              <a:rect l="l" t="t" r="r" b="b"/>
              <a:pathLst>
                <a:path w="394" h="943" extrusionOk="0">
                  <a:moveTo>
                    <a:pt x="0" y="0"/>
                  </a:moveTo>
                  <a:lnTo>
                    <a:pt x="0" y="943"/>
                  </a:lnTo>
                  <a:lnTo>
                    <a:pt x="354" y="94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24875" y="1084975"/>
              <a:ext cx="9850" cy="23575"/>
            </a:xfrm>
            <a:custGeom>
              <a:avLst/>
              <a:gdLst/>
              <a:ahLst/>
              <a:cxnLst/>
              <a:rect l="l" t="t" r="r" b="b"/>
              <a:pathLst>
                <a:path w="394" h="943" fill="none" extrusionOk="0">
                  <a:moveTo>
                    <a:pt x="0" y="0"/>
                  </a:moveTo>
                  <a:lnTo>
                    <a:pt x="393" y="0"/>
                  </a:lnTo>
                  <a:lnTo>
                    <a:pt x="354" y="943"/>
                  </a:lnTo>
                  <a:lnTo>
                    <a:pt x="0" y="9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18000" y="1534700"/>
              <a:ext cx="9850" cy="22625"/>
            </a:xfrm>
            <a:custGeom>
              <a:avLst/>
              <a:gdLst/>
              <a:ahLst/>
              <a:cxnLst/>
              <a:rect l="l" t="t" r="r" b="b"/>
              <a:pathLst>
                <a:path w="394" h="905" extrusionOk="0">
                  <a:moveTo>
                    <a:pt x="40" y="1"/>
                  </a:moveTo>
                  <a:lnTo>
                    <a:pt x="0" y="904"/>
                  </a:lnTo>
                  <a:lnTo>
                    <a:pt x="393" y="90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18000" y="1534700"/>
              <a:ext cx="9850" cy="22625"/>
            </a:xfrm>
            <a:custGeom>
              <a:avLst/>
              <a:gdLst/>
              <a:ahLst/>
              <a:cxnLst/>
              <a:rect l="l" t="t" r="r" b="b"/>
              <a:pathLst>
                <a:path w="394" h="905" fill="none" extrusionOk="0">
                  <a:moveTo>
                    <a:pt x="40" y="1"/>
                  </a:moveTo>
                  <a:lnTo>
                    <a:pt x="393" y="1"/>
                  </a:lnTo>
                  <a:lnTo>
                    <a:pt x="393" y="904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18000" y="1142900"/>
              <a:ext cx="24575" cy="178750"/>
            </a:xfrm>
            <a:custGeom>
              <a:avLst/>
              <a:gdLst/>
              <a:ahLst/>
              <a:cxnLst/>
              <a:rect l="l" t="t" r="r" b="b"/>
              <a:pathLst>
                <a:path w="983" h="7150" extrusionOk="0">
                  <a:moveTo>
                    <a:pt x="511" y="1"/>
                  </a:moveTo>
                  <a:lnTo>
                    <a:pt x="0" y="943"/>
                  </a:lnTo>
                  <a:lnTo>
                    <a:pt x="236" y="7149"/>
                  </a:lnTo>
                  <a:lnTo>
                    <a:pt x="550" y="7149"/>
                  </a:lnTo>
                  <a:lnTo>
                    <a:pt x="982" y="943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83475" y="1307875"/>
              <a:ext cx="144375" cy="23600"/>
            </a:xfrm>
            <a:custGeom>
              <a:avLst/>
              <a:gdLst/>
              <a:ahLst/>
              <a:cxnLst/>
              <a:rect l="l" t="t" r="r" b="b"/>
              <a:pathLst>
                <a:path w="5775" h="944" extrusionOk="0">
                  <a:moveTo>
                    <a:pt x="747" y="0"/>
                  </a:moveTo>
                  <a:lnTo>
                    <a:pt x="0" y="472"/>
                  </a:lnTo>
                  <a:lnTo>
                    <a:pt x="747" y="943"/>
                  </a:lnTo>
                  <a:lnTo>
                    <a:pt x="5774" y="707"/>
                  </a:lnTo>
                  <a:lnTo>
                    <a:pt x="5774" y="550"/>
                  </a:lnTo>
                  <a:lnTo>
                    <a:pt x="5774" y="39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1056900" y="929538"/>
            <a:ext cx="639300" cy="638300"/>
            <a:chOff x="1285500" y="1158138"/>
            <a:chExt cx="639300" cy="638300"/>
          </a:xfrm>
        </p:grpSpPr>
        <p:sp>
          <p:nvSpPr>
            <p:cNvPr id="60" name="Google Shape;60;p2"/>
            <p:cNvSpPr/>
            <p:nvPr/>
          </p:nvSpPr>
          <p:spPr>
            <a:xfrm>
              <a:off x="1285500" y="1158138"/>
              <a:ext cx="639300" cy="638300"/>
            </a:xfrm>
            <a:custGeom>
              <a:avLst/>
              <a:gdLst/>
              <a:ahLst/>
              <a:cxnLst/>
              <a:rect l="l" t="t" r="r" b="b"/>
              <a:pathLst>
                <a:path w="25572" h="25532" fill="none" extrusionOk="0">
                  <a:moveTo>
                    <a:pt x="22547" y="7306"/>
                  </a:moveTo>
                  <a:cubicBezTo>
                    <a:pt x="25571" y="12726"/>
                    <a:pt x="23607" y="19522"/>
                    <a:pt x="18226" y="22546"/>
                  </a:cubicBezTo>
                  <a:cubicBezTo>
                    <a:pt x="12845" y="25531"/>
                    <a:pt x="6011" y="23606"/>
                    <a:pt x="2986" y="18225"/>
                  </a:cubicBezTo>
                  <a:cubicBezTo>
                    <a:pt x="1" y="12805"/>
                    <a:pt x="1926" y="6010"/>
                    <a:pt x="7307" y="2985"/>
                  </a:cubicBezTo>
                  <a:cubicBezTo>
                    <a:pt x="12727" y="0"/>
                    <a:pt x="19522" y="1925"/>
                    <a:pt x="22547" y="7306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9150" y="1208213"/>
              <a:ext cx="491000" cy="134550"/>
            </a:xfrm>
            <a:custGeom>
              <a:avLst/>
              <a:gdLst/>
              <a:ahLst/>
              <a:cxnLst/>
              <a:rect l="l" t="t" r="r" b="b"/>
              <a:pathLst>
                <a:path w="19640" h="5382" fill="none" extrusionOk="0">
                  <a:moveTo>
                    <a:pt x="1" y="5382"/>
                  </a:moveTo>
                  <a:cubicBezTo>
                    <a:pt x="1" y="5382"/>
                    <a:pt x="9624" y="0"/>
                    <a:pt x="19640" y="538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15300" y="1197413"/>
              <a:ext cx="89375" cy="559725"/>
            </a:xfrm>
            <a:custGeom>
              <a:avLst/>
              <a:gdLst/>
              <a:ahLst/>
              <a:cxnLst/>
              <a:rect l="l" t="t" r="r" b="b"/>
              <a:pathLst>
                <a:path w="3575" h="22389" fill="none" extrusionOk="0">
                  <a:moveTo>
                    <a:pt x="3574" y="0"/>
                  </a:moveTo>
                  <a:cubicBezTo>
                    <a:pt x="3574" y="0"/>
                    <a:pt x="0" y="8642"/>
                    <a:pt x="3574" y="2238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3700" y="1234713"/>
              <a:ext cx="148300" cy="459600"/>
            </a:xfrm>
            <a:custGeom>
              <a:avLst/>
              <a:gdLst/>
              <a:ahLst/>
              <a:cxnLst/>
              <a:rect l="l" t="t" r="r" b="b"/>
              <a:pathLst>
                <a:path w="5932" h="18384" fill="none" extrusionOk="0">
                  <a:moveTo>
                    <a:pt x="3300" y="1"/>
                  </a:moveTo>
                  <a:cubicBezTo>
                    <a:pt x="4204" y="512"/>
                    <a:pt x="4871" y="1336"/>
                    <a:pt x="5303" y="2279"/>
                  </a:cubicBezTo>
                  <a:cubicBezTo>
                    <a:pt x="5932" y="3732"/>
                    <a:pt x="5735" y="6246"/>
                    <a:pt x="3104" y="8917"/>
                  </a:cubicBezTo>
                  <a:cubicBezTo>
                    <a:pt x="826" y="11235"/>
                    <a:pt x="1" y="14102"/>
                    <a:pt x="1768" y="18383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0800" y="1234713"/>
              <a:ext cx="121775" cy="493950"/>
            </a:xfrm>
            <a:custGeom>
              <a:avLst/>
              <a:gdLst/>
              <a:ahLst/>
              <a:cxnLst/>
              <a:rect l="l" t="t" r="r" b="b"/>
              <a:pathLst>
                <a:path w="4871" h="19758" fill="none" extrusionOk="0">
                  <a:moveTo>
                    <a:pt x="3693" y="1"/>
                  </a:moveTo>
                  <a:cubicBezTo>
                    <a:pt x="3693" y="1"/>
                    <a:pt x="1257" y="1061"/>
                    <a:pt x="590" y="3575"/>
                  </a:cubicBezTo>
                  <a:cubicBezTo>
                    <a:pt x="0" y="5932"/>
                    <a:pt x="315" y="7503"/>
                    <a:pt x="1925" y="9978"/>
                  </a:cubicBezTo>
                  <a:cubicBezTo>
                    <a:pt x="3064" y="11745"/>
                    <a:pt x="4871" y="15830"/>
                    <a:pt x="3064" y="19758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086524" y="843725"/>
            <a:ext cx="230775" cy="424250"/>
            <a:chOff x="4903075" y="1704575"/>
            <a:chExt cx="230775" cy="424250"/>
          </a:xfrm>
        </p:grpSpPr>
        <p:sp>
          <p:nvSpPr>
            <p:cNvPr id="66" name="Google Shape;66;p2"/>
            <p:cNvSpPr/>
            <p:nvPr/>
          </p:nvSpPr>
          <p:spPr>
            <a:xfrm>
              <a:off x="4903075" y="1704575"/>
              <a:ext cx="230775" cy="424250"/>
            </a:xfrm>
            <a:custGeom>
              <a:avLst/>
              <a:gdLst/>
              <a:ahLst/>
              <a:cxnLst/>
              <a:rect l="l" t="t" r="r" b="b"/>
              <a:pathLst>
                <a:path w="9231" h="16970" fill="none" extrusionOk="0">
                  <a:moveTo>
                    <a:pt x="7816" y="16969"/>
                  </a:moveTo>
                  <a:lnTo>
                    <a:pt x="9230" y="1"/>
                  </a:lnTo>
                  <a:lnTo>
                    <a:pt x="0" y="1331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47400" y="1830275"/>
              <a:ext cx="72700" cy="40275"/>
            </a:xfrm>
            <a:custGeom>
              <a:avLst/>
              <a:gdLst/>
              <a:ahLst/>
              <a:cxnLst/>
              <a:rect l="l" t="t" r="r" b="b"/>
              <a:pathLst>
                <a:path w="2908" h="1611" fill="none" extrusionOk="0">
                  <a:moveTo>
                    <a:pt x="2908" y="1454"/>
                  </a:moveTo>
                  <a:cubicBezTo>
                    <a:pt x="2908" y="1454"/>
                    <a:pt x="944" y="1611"/>
                    <a:pt x="1" y="1"/>
                  </a:cubicBez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7731500" y="1036450"/>
            <a:ext cx="92325" cy="93325"/>
            <a:chOff x="5140700" y="1341250"/>
            <a:chExt cx="92325" cy="93325"/>
          </a:xfrm>
        </p:grpSpPr>
        <p:sp>
          <p:nvSpPr>
            <p:cNvPr id="69" name="Google Shape;69;p2"/>
            <p:cNvSpPr/>
            <p:nvPr/>
          </p:nvSpPr>
          <p:spPr>
            <a:xfrm>
              <a:off x="5140700" y="1388400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3693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186850" y="1341250"/>
              <a:ext cx="25" cy="93325"/>
            </a:xfrm>
            <a:custGeom>
              <a:avLst/>
              <a:gdLst/>
              <a:ahLst/>
              <a:cxnLst/>
              <a:rect l="l" t="t" r="r" b="b"/>
              <a:pathLst>
                <a:path w="1" h="3733" fill="none" extrusionOk="0">
                  <a:moveTo>
                    <a:pt x="1" y="1"/>
                  </a:moveTo>
                  <a:lnTo>
                    <a:pt x="1" y="3732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1711700" y="3551050"/>
            <a:ext cx="92325" cy="93325"/>
            <a:chOff x="5140700" y="1341250"/>
            <a:chExt cx="92325" cy="93325"/>
          </a:xfrm>
        </p:grpSpPr>
        <p:sp>
          <p:nvSpPr>
            <p:cNvPr id="72" name="Google Shape;72;p2"/>
            <p:cNvSpPr/>
            <p:nvPr/>
          </p:nvSpPr>
          <p:spPr>
            <a:xfrm>
              <a:off x="5140700" y="1388400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3693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186850" y="1341250"/>
              <a:ext cx="25" cy="93325"/>
            </a:xfrm>
            <a:custGeom>
              <a:avLst/>
              <a:gdLst/>
              <a:ahLst/>
              <a:cxnLst/>
              <a:rect l="l" t="t" r="r" b="b"/>
              <a:pathLst>
                <a:path w="1" h="3733" fill="none" extrusionOk="0">
                  <a:moveTo>
                    <a:pt x="1" y="1"/>
                  </a:moveTo>
                  <a:lnTo>
                    <a:pt x="1" y="373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2700000">
            <a:off x="757678" y="3247570"/>
            <a:ext cx="230773" cy="424246"/>
            <a:chOff x="4903075" y="1704575"/>
            <a:chExt cx="230775" cy="424250"/>
          </a:xfrm>
        </p:grpSpPr>
        <p:sp>
          <p:nvSpPr>
            <p:cNvPr id="75" name="Google Shape;75;p2"/>
            <p:cNvSpPr/>
            <p:nvPr/>
          </p:nvSpPr>
          <p:spPr>
            <a:xfrm>
              <a:off x="4903075" y="1704575"/>
              <a:ext cx="230775" cy="424250"/>
            </a:xfrm>
            <a:custGeom>
              <a:avLst/>
              <a:gdLst/>
              <a:ahLst/>
              <a:cxnLst/>
              <a:rect l="l" t="t" r="r" b="b"/>
              <a:pathLst>
                <a:path w="9231" h="16970" fill="none" extrusionOk="0">
                  <a:moveTo>
                    <a:pt x="7816" y="16969"/>
                  </a:moveTo>
                  <a:lnTo>
                    <a:pt x="9230" y="1"/>
                  </a:lnTo>
                  <a:lnTo>
                    <a:pt x="0" y="1331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047400" y="1830275"/>
              <a:ext cx="72700" cy="40275"/>
            </a:xfrm>
            <a:custGeom>
              <a:avLst/>
              <a:gdLst/>
              <a:ahLst/>
              <a:cxnLst/>
              <a:rect l="l" t="t" r="r" b="b"/>
              <a:pathLst>
                <a:path w="2908" h="1611" fill="none" extrusionOk="0">
                  <a:moveTo>
                    <a:pt x="2908" y="1454"/>
                  </a:moveTo>
                  <a:cubicBezTo>
                    <a:pt x="2908" y="1454"/>
                    <a:pt x="944" y="1611"/>
                    <a:pt x="1" y="1"/>
                  </a:cubicBez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1747850" y="1096923"/>
            <a:ext cx="2320125" cy="586225"/>
          </a:xfrm>
          <a:custGeom>
            <a:avLst/>
            <a:gdLst/>
            <a:ahLst/>
            <a:cxnLst/>
            <a:rect l="l" t="t" r="r" b="b"/>
            <a:pathLst>
              <a:path w="92805" h="23449" extrusionOk="0">
                <a:moveTo>
                  <a:pt x="0" y="5329"/>
                </a:moveTo>
                <a:cubicBezTo>
                  <a:pt x="3427" y="4564"/>
                  <a:pt x="10938" y="-2212"/>
                  <a:pt x="20562" y="741"/>
                </a:cubicBezTo>
                <a:cubicBezTo>
                  <a:pt x="30186" y="3695"/>
                  <a:pt x="45704" y="20663"/>
                  <a:pt x="57744" y="23050"/>
                </a:cubicBezTo>
                <a:cubicBezTo>
                  <a:pt x="69785" y="25437"/>
                  <a:pt x="86962" y="16393"/>
                  <a:pt x="92805" y="15062"/>
                </a:cubicBezTo>
              </a:path>
            </a:pathLst>
          </a:custGeom>
          <a:noFill/>
          <a:ln w="28575" cap="rnd" cmpd="sng">
            <a:solidFill>
              <a:srgbClr val="F3F3F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8" name="Google Shape;78;p2"/>
          <p:cNvSpPr/>
          <p:nvPr/>
        </p:nvSpPr>
        <p:spPr>
          <a:xfrm>
            <a:off x="4904575" y="845125"/>
            <a:ext cx="2564218" cy="421450"/>
          </a:xfrm>
          <a:custGeom>
            <a:avLst/>
            <a:gdLst/>
            <a:ahLst/>
            <a:cxnLst/>
            <a:rect l="l" t="t" r="r" b="b"/>
            <a:pathLst>
              <a:path w="51228" h="16858" extrusionOk="0">
                <a:moveTo>
                  <a:pt x="0" y="15716"/>
                </a:moveTo>
                <a:cubicBezTo>
                  <a:pt x="2617" y="13100"/>
                  <a:pt x="8814" y="-121"/>
                  <a:pt x="15699" y="17"/>
                </a:cubicBezTo>
                <a:cubicBezTo>
                  <a:pt x="22585" y="155"/>
                  <a:pt x="35392" y="14752"/>
                  <a:pt x="41313" y="16542"/>
                </a:cubicBezTo>
                <a:cubicBezTo>
                  <a:pt x="47235" y="18332"/>
                  <a:pt x="49576" y="11722"/>
                  <a:pt x="51228" y="10758"/>
                </a:cubicBezTo>
              </a:path>
            </a:pathLst>
          </a:custGeom>
          <a:noFill/>
          <a:ln w="28575" cap="rnd" cmpd="sng">
            <a:solidFill>
              <a:srgbClr val="F6F6F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9" name="Google Shape;79;p2"/>
          <p:cNvSpPr/>
          <p:nvPr/>
        </p:nvSpPr>
        <p:spPr>
          <a:xfrm>
            <a:off x="321550" y="3552950"/>
            <a:ext cx="1280725" cy="331525"/>
          </a:xfrm>
          <a:custGeom>
            <a:avLst/>
            <a:gdLst/>
            <a:ahLst/>
            <a:cxnLst/>
            <a:rect l="l" t="t" r="r" b="b"/>
            <a:pathLst>
              <a:path w="51229" h="13261" extrusionOk="0">
                <a:moveTo>
                  <a:pt x="0" y="0"/>
                </a:moveTo>
                <a:cubicBezTo>
                  <a:pt x="4131" y="2203"/>
                  <a:pt x="16250" y="12532"/>
                  <a:pt x="24788" y="13220"/>
                </a:cubicBezTo>
                <a:cubicBezTo>
                  <a:pt x="33326" y="13909"/>
                  <a:pt x="46822" y="5646"/>
                  <a:pt x="51229" y="4131"/>
                </a:cubicBezTo>
              </a:path>
            </a:pathLst>
          </a:custGeom>
          <a:noFill/>
          <a:ln w="28575" cap="rnd" cmpd="sng">
            <a:solidFill>
              <a:srgbClr val="F6F6F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" name="Google Shape;80;p2"/>
          <p:cNvSpPr/>
          <p:nvPr/>
        </p:nvSpPr>
        <p:spPr>
          <a:xfrm>
            <a:off x="1870800" y="3240997"/>
            <a:ext cx="1322025" cy="435875"/>
          </a:xfrm>
          <a:custGeom>
            <a:avLst/>
            <a:gdLst/>
            <a:ahLst/>
            <a:cxnLst/>
            <a:rect l="l" t="t" r="r" b="b"/>
            <a:pathLst>
              <a:path w="52881" h="17435" extrusionOk="0">
                <a:moveTo>
                  <a:pt x="0" y="10825"/>
                </a:moveTo>
                <a:cubicBezTo>
                  <a:pt x="4371" y="9035"/>
                  <a:pt x="17413" y="-1018"/>
                  <a:pt x="26226" y="84"/>
                </a:cubicBezTo>
                <a:cubicBezTo>
                  <a:pt x="35040" y="1186"/>
                  <a:pt x="48439" y="14543"/>
                  <a:pt x="52881" y="17435"/>
                </a:cubicBezTo>
              </a:path>
            </a:pathLst>
          </a:custGeom>
          <a:noFill/>
          <a:ln w="28575" cap="rnd" cmpd="sng">
            <a:solidFill>
              <a:srgbClr val="F6F6F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1" name="Google Shape;81;p2"/>
          <p:cNvSpPr/>
          <p:nvPr/>
        </p:nvSpPr>
        <p:spPr>
          <a:xfrm>
            <a:off x="3750550" y="3229476"/>
            <a:ext cx="2003700" cy="908308"/>
          </a:xfrm>
          <a:custGeom>
            <a:avLst/>
            <a:gdLst/>
            <a:ahLst/>
            <a:cxnLst/>
            <a:rect l="l" t="t" r="r" b="b"/>
            <a:pathLst>
              <a:path w="80148" h="40554" extrusionOk="0">
                <a:moveTo>
                  <a:pt x="0" y="30290"/>
                </a:moveTo>
                <a:cubicBezTo>
                  <a:pt x="4958" y="31805"/>
                  <a:pt x="19831" y="44199"/>
                  <a:pt x="29746" y="39379"/>
                </a:cubicBezTo>
                <a:cubicBezTo>
                  <a:pt x="39661" y="34559"/>
                  <a:pt x="51091" y="6466"/>
                  <a:pt x="59491" y="1371"/>
                </a:cubicBezTo>
                <a:cubicBezTo>
                  <a:pt x="67891" y="-3724"/>
                  <a:pt x="76705" y="7568"/>
                  <a:pt x="80148" y="8807"/>
                </a:cubicBezTo>
              </a:path>
            </a:pathLst>
          </a:custGeom>
          <a:noFill/>
          <a:ln w="28575" cap="rnd" cmpd="sng">
            <a:solidFill>
              <a:srgbClr val="F6F6F6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2" name="Google Shape;82;p2"/>
          <p:cNvGrpSpPr/>
          <p:nvPr/>
        </p:nvGrpSpPr>
        <p:grpSpPr>
          <a:xfrm rot="3029405">
            <a:off x="3240169" y="3461007"/>
            <a:ext cx="463151" cy="445251"/>
            <a:chOff x="215800" y="677726"/>
            <a:chExt cx="463160" cy="445260"/>
          </a:xfrm>
        </p:grpSpPr>
        <p:sp>
          <p:nvSpPr>
            <p:cNvPr id="83" name="Google Shape;83;p2"/>
            <p:cNvSpPr/>
            <p:nvPr/>
          </p:nvSpPr>
          <p:spPr>
            <a:xfrm>
              <a:off x="215800" y="677726"/>
              <a:ext cx="463160" cy="445260"/>
            </a:xfrm>
            <a:custGeom>
              <a:avLst/>
              <a:gdLst/>
              <a:ahLst/>
              <a:cxnLst/>
              <a:rect l="l" t="t" r="r" b="b"/>
              <a:pathLst>
                <a:path w="23106" h="22213" fill="none" extrusionOk="0">
                  <a:moveTo>
                    <a:pt x="17255" y="17982"/>
                  </a:moveTo>
                  <a:cubicBezTo>
                    <a:pt x="17255" y="17982"/>
                    <a:pt x="15932" y="22213"/>
                    <a:pt x="11966" y="22180"/>
                  </a:cubicBezTo>
                  <a:cubicBezTo>
                    <a:pt x="8000" y="22147"/>
                    <a:pt x="2810" y="18577"/>
                    <a:pt x="1389" y="13949"/>
                  </a:cubicBezTo>
                  <a:cubicBezTo>
                    <a:pt x="1" y="9289"/>
                    <a:pt x="3670" y="5752"/>
                    <a:pt x="8495" y="6678"/>
                  </a:cubicBezTo>
                  <a:cubicBezTo>
                    <a:pt x="8495" y="6678"/>
                    <a:pt x="9784" y="1125"/>
                    <a:pt x="14081" y="563"/>
                  </a:cubicBezTo>
                  <a:cubicBezTo>
                    <a:pt x="18378" y="1"/>
                    <a:pt x="22213" y="5356"/>
                    <a:pt x="22709" y="9653"/>
                  </a:cubicBezTo>
                  <a:cubicBezTo>
                    <a:pt x="23105" y="12925"/>
                    <a:pt x="22808" y="18147"/>
                    <a:pt x="17255" y="17982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645" y="722788"/>
              <a:ext cx="64946" cy="107361"/>
            </a:xfrm>
            <a:custGeom>
              <a:avLst/>
              <a:gdLst/>
              <a:ahLst/>
              <a:cxnLst/>
              <a:rect l="l" t="t" r="r" b="b"/>
              <a:pathLst>
                <a:path w="3240" h="5356" fill="none" extrusionOk="0">
                  <a:moveTo>
                    <a:pt x="3240" y="5355"/>
                  </a:moveTo>
                  <a:cubicBezTo>
                    <a:pt x="3240" y="5355"/>
                    <a:pt x="0" y="4297"/>
                    <a:pt x="529" y="1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64880" y="797659"/>
              <a:ext cx="80862" cy="52358"/>
            </a:xfrm>
            <a:custGeom>
              <a:avLst/>
              <a:gdLst/>
              <a:ahLst/>
              <a:cxnLst/>
              <a:rect l="l" t="t" r="r" b="b"/>
              <a:pathLst>
                <a:path w="4034" h="2612" fill="none" extrusionOk="0">
                  <a:moveTo>
                    <a:pt x="1" y="2612"/>
                  </a:moveTo>
                  <a:cubicBezTo>
                    <a:pt x="1653" y="2380"/>
                    <a:pt x="3141" y="1422"/>
                    <a:pt x="4033" y="1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6" name="Google Shape;86;p2"/>
          <p:cNvSpPr/>
          <p:nvPr/>
        </p:nvSpPr>
        <p:spPr>
          <a:xfrm rot="3710015">
            <a:off x="451052" y="446640"/>
            <a:ext cx="276444" cy="290913"/>
          </a:xfrm>
          <a:custGeom>
            <a:avLst/>
            <a:gdLst/>
            <a:ahLst/>
            <a:cxnLst/>
            <a:rect l="l" t="t" r="r" b="b"/>
            <a:pathLst>
              <a:path w="3174" h="3340" fill="none" extrusionOk="0">
                <a:moveTo>
                  <a:pt x="959" y="3273"/>
                </a:moveTo>
                <a:lnTo>
                  <a:pt x="959" y="2248"/>
                </a:lnTo>
                <a:lnTo>
                  <a:pt x="0" y="2248"/>
                </a:lnTo>
                <a:lnTo>
                  <a:pt x="0" y="1091"/>
                </a:lnTo>
                <a:lnTo>
                  <a:pt x="959" y="1058"/>
                </a:lnTo>
                <a:lnTo>
                  <a:pt x="959" y="133"/>
                </a:lnTo>
                <a:lnTo>
                  <a:pt x="2182" y="1"/>
                </a:lnTo>
                <a:lnTo>
                  <a:pt x="2182" y="992"/>
                </a:lnTo>
                <a:lnTo>
                  <a:pt x="3173" y="959"/>
                </a:lnTo>
                <a:lnTo>
                  <a:pt x="3173" y="2314"/>
                </a:lnTo>
                <a:lnTo>
                  <a:pt x="2182" y="2314"/>
                </a:lnTo>
                <a:lnTo>
                  <a:pt x="2182" y="3339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577972" y="1883904"/>
            <a:ext cx="7708500" cy="11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subTitle" idx="1"/>
          </p:nvPr>
        </p:nvSpPr>
        <p:spPr>
          <a:xfrm>
            <a:off x="615075" y="4262075"/>
            <a:ext cx="78090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55294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2376" y="539496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7365281" y="2282550"/>
            <a:ext cx="1981850" cy="3015875"/>
          </a:xfrm>
          <a:custGeom>
            <a:avLst/>
            <a:gdLst/>
            <a:ahLst/>
            <a:cxnLst/>
            <a:rect l="l" t="t" r="r" b="b"/>
            <a:pathLst>
              <a:path w="79274" h="120635" extrusionOk="0">
                <a:moveTo>
                  <a:pt x="4084" y="120635"/>
                </a:moveTo>
                <a:cubicBezTo>
                  <a:pt x="3809" y="116779"/>
                  <a:pt x="-3766" y="104799"/>
                  <a:pt x="2431" y="97500"/>
                </a:cubicBezTo>
                <a:cubicBezTo>
                  <a:pt x="8628" y="90201"/>
                  <a:pt x="35895" y="88824"/>
                  <a:pt x="41266" y="76843"/>
                </a:cubicBezTo>
                <a:cubicBezTo>
                  <a:pt x="46637" y="64862"/>
                  <a:pt x="30249" y="35530"/>
                  <a:pt x="34656" y="25615"/>
                </a:cubicBezTo>
                <a:cubicBezTo>
                  <a:pt x="39063" y="15700"/>
                  <a:pt x="60270" y="21621"/>
                  <a:pt x="67706" y="17352"/>
                </a:cubicBezTo>
                <a:cubicBezTo>
                  <a:pt x="75142" y="13083"/>
                  <a:pt x="77346" y="2892"/>
                  <a:pt x="79274" y="0"/>
                </a:cubicBezTo>
              </a:path>
            </a:pathLst>
          </a:custGeom>
          <a:noFill/>
          <a:ln w="28575" cap="rnd" cmpd="sng">
            <a:solidFill>
              <a:srgbClr val="EFEFE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6"/>
          <p:cNvSpPr/>
          <p:nvPr/>
        </p:nvSpPr>
        <p:spPr>
          <a:xfrm>
            <a:off x="-506075" y="-103275"/>
            <a:ext cx="2358300" cy="2465200"/>
          </a:xfrm>
          <a:custGeom>
            <a:avLst/>
            <a:gdLst/>
            <a:ahLst/>
            <a:cxnLst/>
            <a:rect l="l" t="t" r="r" b="b"/>
            <a:pathLst>
              <a:path w="94332" h="98608" extrusionOk="0">
                <a:moveTo>
                  <a:pt x="0" y="95020"/>
                </a:moveTo>
                <a:cubicBezTo>
                  <a:pt x="7850" y="95020"/>
                  <a:pt x="38559" y="103007"/>
                  <a:pt x="47097" y="95020"/>
                </a:cubicBezTo>
                <a:cubicBezTo>
                  <a:pt x="55635" y="87033"/>
                  <a:pt x="44205" y="58389"/>
                  <a:pt x="51228" y="47097"/>
                </a:cubicBezTo>
                <a:cubicBezTo>
                  <a:pt x="58251" y="35805"/>
                  <a:pt x="82075" y="35116"/>
                  <a:pt x="89236" y="27266"/>
                </a:cubicBezTo>
                <a:cubicBezTo>
                  <a:pt x="96397" y="19417"/>
                  <a:pt x="93368" y="4544"/>
                  <a:pt x="94194" y="0"/>
                </a:cubicBezTo>
              </a:path>
            </a:pathLst>
          </a:custGeom>
          <a:noFill/>
          <a:ln w="28575" cap="rnd" cmpd="sng">
            <a:solidFill>
              <a:srgbClr val="EFEFEF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>
            <a:off x="1741781" y="1033680"/>
            <a:ext cx="5746694" cy="3138111"/>
            <a:chOff x="1741781" y="1033680"/>
            <a:chExt cx="5746694" cy="3138111"/>
          </a:xfrm>
        </p:grpSpPr>
        <p:sp>
          <p:nvSpPr>
            <p:cNvPr id="160" name="Google Shape;160;p14"/>
            <p:cNvSpPr/>
            <p:nvPr/>
          </p:nvSpPr>
          <p:spPr>
            <a:xfrm>
              <a:off x="2681175" y="1060375"/>
              <a:ext cx="4807300" cy="2533875"/>
            </a:xfrm>
            <a:custGeom>
              <a:avLst/>
              <a:gdLst/>
              <a:ahLst/>
              <a:cxnLst/>
              <a:rect l="l" t="t" r="r" b="b"/>
              <a:pathLst>
                <a:path w="192292" h="101355" extrusionOk="0">
                  <a:moveTo>
                    <a:pt x="0" y="6990"/>
                  </a:moveTo>
                  <a:cubicBezTo>
                    <a:pt x="29608" y="6990"/>
                    <a:pt x="147254" y="-8737"/>
                    <a:pt x="177647" y="6990"/>
                  </a:cubicBezTo>
                  <a:cubicBezTo>
                    <a:pt x="208040" y="22718"/>
                    <a:pt x="181574" y="85628"/>
                    <a:pt x="182359" y="10135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1" name="Google Shape;161;p14"/>
            <p:cNvSpPr/>
            <p:nvPr/>
          </p:nvSpPr>
          <p:spPr>
            <a:xfrm>
              <a:off x="1741781" y="1652525"/>
              <a:ext cx="4721050" cy="2329325"/>
            </a:xfrm>
            <a:custGeom>
              <a:avLst/>
              <a:gdLst/>
              <a:ahLst/>
              <a:cxnLst/>
              <a:rect l="l" t="t" r="r" b="b"/>
              <a:pathLst>
                <a:path w="188842" h="93173" extrusionOk="0">
                  <a:moveTo>
                    <a:pt x="188842" y="90235"/>
                  </a:moveTo>
                  <a:cubicBezTo>
                    <a:pt x="159872" y="89380"/>
                    <a:pt x="45093" y="100145"/>
                    <a:pt x="15021" y="85106"/>
                  </a:cubicBezTo>
                  <a:cubicBezTo>
                    <a:pt x="-15051" y="70067"/>
                    <a:pt x="9513" y="14184"/>
                    <a:pt x="8411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2" name="Google Shape;162;p14"/>
            <p:cNvGrpSpPr/>
            <p:nvPr/>
          </p:nvGrpSpPr>
          <p:grpSpPr>
            <a:xfrm>
              <a:off x="1855701" y="1033680"/>
              <a:ext cx="5396289" cy="3138111"/>
              <a:chOff x="2828550" y="311760"/>
              <a:chExt cx="2677660" cy="1557143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5184161" y="1668004"/>
                <a:ext cx="162675" cy="200900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8036" extrusionOk="0">
                    <a:moveTo>
                      <a:pt x="3352" y="531"/>
                    </a:moveTo>
                    <a:cubicBezTo>
                      <a:pt x="3703" y="535"/>
                      <a:pt x="4051" y="602"/>
                      <a:pt x="4338" y="761"/>
                    </a:cubicBezTo>
                    <a:cubicBezTo>
                      <a:pt x="4049" y="697"/>
                      <a:pt x="3760" y="664"/>
                      <a:pt x="3472" y="662"/>
                    </a:cubicBezTo>
                    <a:lnTo>
                      <a:pt x="3472" y="662"/>
                    </a:lnTo>
                    <a:cubicBezTo>
                      <a:pt x="3442" y="589"/>
                      <a:pt x="3410" y="560"/>
                      <a:pt x="3352" y="531"/>
                    </a:cubicBezTo>
                    <a:close/>
                    <a:moveTo>
                      <a:pt x="5028" y="859"/>
                    </a:moveTo>
                    <a:lnTo>
                      <a:pt x="5028" y="859"/>
                    </a:lnTo>
                    <a:cubicBezTo>
                      <a:pt x="5321" y="1087"/>
                      <a:pt x="5582" y="1412"/>
                      <a:pt x="5714" y="1769"/>
                    </a:cubicBezTo>
                    <a:lnTo>
                      <a:pt x="5714" y="1769"/>
                    </a:lnTo>
                    <a:cubicBezTo>
                      <a:pt x="5694" y="1760"/>
                      <a:pt x="5673" y="1747"/>
                      <a:pt x="5652" y="1747"/>
                    </a:cubicBezTo>
                    <a:cubicBezTo>
                      <a:pt x="5587" y="1484"/>
                      <a:pt x="5389" y="1254"/>
                      <a:pt x="5159" y="1089"/>
                    </a:cubicBezTo>
                    <a:cubicBezTo>
                      <a:pt x="5159" y="1089"/>
                      <a:pt x="5126" y="1057"/>
                      <a:pt x="5126" y="1057"/>
                    </a:cubicBezTo>
                    <a:cubicBezTo>
                      <a:pt x="5094" y="991"/>
                      <a:pt x="5061" y="925"/>
                      <a:pt x="5028" y="859"/>
                    </a:cubicBezTo>
                    <a:close/>
                    <a:moveTo>
                      <a:pt x="3056" y="1681"/>
                    </a:moveTo>
                    <a:cubicBezTo>
                      <a:pt x="2629" y="1780"/>
                      <a:pt x="2301" y="2010"/>
                      <a:pt x="2070" y="2371"/>
                    </a:cubicBezTo>
                    <a:cubicBezTo>
                      <a:pt x="2070" y="2346"/>
                      <a:pt x="2070" y="2322"/>
                      <a:pt x="2070" y="2305"/>
                    </a:cubicBezTo>
                    <a:cubicBezTo>
                      <a:pt x="2103" y="2207"/>
                      <a:pt x="2202" y="2108"/>
                      <a:pt x="2268" y="2042"/>
                    </a:cubicBezTo>
                    <a:lnTo>
                      <a:pt x="2301" y="2042"/>
                    </a:lnTo>
                    <a:cubicBezTo>
                      <a:pt x="2498" y="1878"/>
                      <a:pt x="2761" y="1747"/>
                      <a:pt x="3056" y="1681"/>
                    </a:cubicBezTo>
                    <a:close/>
                    <a:moveTo>
                      <a:pt x="1676" y="2075"/>
                    </a:moveTo>
                    <a:cubicBezTo>
                      <a:pt x="1676" y="2174"/>
                      <a:pt x="1643" y="2240"/>
                      <a:pt x="1643" y="2338"/>
                    </a:cubicBezTo>
                    <a:cubicBezTo>
                      <a:pt x="1610" y="2404"/>
                      <a:pt x="1578" y="2502"/>
                      <a:pt x="1578" y="2601"/>
                    </a:cubicBezTo>
                    <a:cubicBezTo>
                      <a:pt x="1545" y="2535"/>
                      <a:pt x="1545" y="2470"/>
                      <a:pt x="1545" y="2437"/>
                    </a:cubicBezTo>
                    <a:cubicBezTo>
                      <a:pt x="1578" y="2305"/>
                      <a:pt x="1610" y="2174"/>
                      <a:pt x="1676" y="2075"/>
                    </a:cubicBezTo>
                    <a:close/>
                    <a:moveTo>
                      <a:pt x="3089" y="2141"/>
                    </a:moveTo>
                    <a:lnTo>
                      <a:pt x="3089" y="2141"/>
                    </a:lnTo>
                    <a:cubicBezTo>
                      <a:pt x="2958" y="2272"/>
                      <a:pt x="2892" y="2470"/>
                      <a:pt x="2958" y="2667"/>
                    </a:cubicBezTo>
                    <a:cubicBezTo>
                      <a:pt x="2865" y="2759"/>
                      <a:pt x="2773" y="2851"/>
                      <a:pt x="2681" y="2944"/>
                    </a:cubicBezTo>
                    <a:lnTo>
                      <a:pt x="2681" y="2944"/>
                    </a:lnTo>
                    <a:cubicBezTo>
                      <a:pt x="2564" y="2783"/>
                      <a:pt x="2567" y="2595"/>
                      <a:pt x="2662" y="2437"/>
                    </a:cubicBezTo>
                    <a:cubicBezTo>
                      <a:pt x="2761" y="2272"/>
                      <a:pt x="2892" y="2174"/>
                      <a:pt x="3089" y="2141"/>
                    </a:cubicBezTo>
                    <a:close/>
                    <a:moveTo>
                      <a:pt x="3056" y="2864"/>
                    </a:moveTo>
                    <a:cubicBezTo>
                      <a:pt x="3155" y="2995"/>
                      <a:pt x="3286" y="3094"/>
                      <a:pt x="3451" y="3127"/>
                    </a:cubicBezTo>
                    <a:cubicBezTo>
                      <a:pt x="3358" y="3150"/>
                      <a:pt x="3265" y="3173"/>
                      <a:pt x="3183" y="3173"/>
                    </a:cubicBezTo>
                    <a:cubicBezTo>
                      <a:pt x="3150" y="3173"/>
                      <a:pt x="3118" y="3169"/>
                      <a:pt x="3089" y="3160"/>
                    </a:cubicBezTo>
                    <a:cubicBezTo>
                      <a:pt x="2991" y="3160"/>
                      <a:pt x="2925" y="3127"/>
                      <a:pt x="2826" y="3094"/>
                    </a:cubicBezTo>
                    <a:lnTo>
                      <a:pt x="2859" y="3094"/>
                    </a:lnTo>
                    <a:cubicBezTo>
                      <a:pt x="2925" y="3028"/>
                      <a:pt x="2991" y="2930"/>
                      <a:pt x="3056" y="2864"/>
                    </a:cubicBezTo>
                    <a:close/>
                    <a:moveTo>
                      <a:pt x="5718" y="3324"/>
                    </a:moveTo>
                    <a:lnTo>
                      <a:pt x="5718" y="3324"/>
                    </a:lnTo>
                    <a:cubicBezTo>
                      <a:pt x="5685" y="3423"/>
                      <a:pt x="5685" y="3554"/>
                      <a:pt x="5652" y="3653"/>
                    </a:cubicBezTo>
                    <a:cubicBezTo>
                      <a:pt x="5619" y="3653"/>
                      <a:pt x="5587" y="3620"/>
                      <a:pt x="5554" y="3620"/>
                    </a:cubicBezTo>
                    <a:cubicBezTo>
                      <a:pt x="5619" y="3521"/>
                      <a:pt x="5652" y="3423"/>
                      <a:pt x="5718" y="3324"/>
                    </a:cubicBezTo>
                    <a:close/>
                    <a:moveTo>
                      <a:pt x="4864" y="3751"/>
                    </a:moveTo>
                    <a:lnTo>
                      <a:pt x="4798" y="3948"/>
                    </a:lnTo>
                    <a:cubicBezTo>
                      <a:pt x="4798" y="3915"/>
                      <a:pt x="4765" y="3883"/>
                      <a:pt x="4765" y="3850"/>
                    </a:cubicBezTo>
                    <a:lnTo>
                      <a:pt x="4798" y="3850"/>
                    </a:lnTo>
                    <a:lnTo>
                      <a:pt x="4864" y="3751"/>
                    </a:lnTo>
                    <a:close/>
                    <a:moveTo>
                      <a:pt x="1545" y="3390"/>
                    </a:moveTo>
                    <a:cubicBezTo>
                      <a:pt x="1808" y="3685"/>
                      <a:pt x="2136" y="3915"/>
                      <a:pt x="2498" y="4080"/>
                    </a:cubicBezTo>
                    <a:cubicBezTo>
                      <a:pt x="2454" y="4086"/>
                      <a:pt x="2410" y="4090"/>
                      <a:pt x="2367" y="4090"/>
                    </a:cubicBezTo>
                    <a:cubicBezTo>
                      <a:pt x="1993" y="4090"/>
                      <a:pt x="1666" y="3839"/>
                      <a:pt x="1578" y="3455"/>
                    </a:cubicBezTo>
                    <a:lnTo>
                      <a:pt x="1545" y="3390"/>
                    </a:lnTo>
                    <a:close/>
                    <a:moveTo>
                      <a:pt x="4338" y="4211"/>
                    </a:moveTo>
                    <a:lnTo>
                      <a:pt x="4338" y="4408"/>
                    </a:lnTo>
                    <a:cubicBezTo>
                      <a:pt x="4314" y="4360"/>
                      <a:pt x="4272" y="4330"/>
                      <a:pt x="4239" y="4330"/>
                    </a:cubicBezTo>
                    <a:cubicBezTo>
                      <a:pt x="4226" y="4330"/>
                      <a:pt x="4215" y="4334"/>
                      <a:pt x="4206" y="4343"/>
                    </a:cubicBezTo>
                    <a:lnTo>
                      <a:pt x="4075" y="4408"/>
                    </a:lnTo>
                    <a:cubicBezTo>
                      <a:pt x="4174" y="4343"/>
                      <a:pt x="4272" y="4277"/>
                      <a:pt x="4338" y="4211"/>
                    </a:cubicBezTo>
                    <a:close/>
                    <a:moveTo>
                      <a:pt x="920" y="1878"/>
                    </a:moveTo>
                    <a:lnTo>
                      <a:pt x="920" y="1878"/>
                    </a:lnTo>
                    <a:cubicBezTo>
                      <a:pt x="888" y="2010"/>
                      <a:pt x="855" y="2141"/>
                      <a:pt x="855" y="2272"/>
                    </a:cubicBezTo>
                    <a:cubicBezTo>
                      <a:pt x="789" y="2897"/>
                      <a:pt x="986" y="3521"/>
                      <a:pt x="1380" y="3981"/>
                    </a:cubicBezTo>
                    <a:cubicBezTo>
                      <a:pt x="1446" y="4047"/>
                      <a:pt x="1512" y="4113"/>
                      <a:pt x="1578" y="4178"/>
                    </a:cubicBezTo>
                    <a:cubicBezTo>
                      <a:pt x="1676" y="4244"/>
                      <a:pt x="1742" y="4310"/>
                      <a:pt x="1840" y="4343"/>
                    </a:cubicBezTo>
                    <a:cubicBezTo>
                      <a:pt x="1939" y="4408"/>
                      <a:pt x="2070" y="4474"/>
                      <a:pt x="2202" y="4540"/>
                    </a:cubicBezTo>
                    <a:cubicBezTo>
                      <a:pt x="2070" y="4507"/>
                      <a:pt x="1972" y="4441"/>
                      <a:pt x="1840" y="4408"/>
                    </a:cubicBezTo>
                    <a:cubicBezTo>
                      <a:pt x="1150" y="4047"/>
                      <a:pt x="756" y="3324"/>
                      <a:pt x="756" y="2568"/>
                    </a:cubicBezTo>
                    <a:cubicBezTo>
                      <a:pt x="756" y="2305"/>
                      <a:pt x="822" y="2075"/>
                      <a:pt x="920" y="1878"/>
                    </a:cubicBezTo>
                    <a:close/>
                    <a:moveTo>
                      <a:pt x="5389" y="4080"/>
                    </a:moveTo>
                    <a:cubicBezTo>
                      <a:pt x="5291" y="4540"/>
                      <a:pt x="5061" y="5000"/>
                      <a:pt x="4699" y="5361"/>
                    </a:cubicBezTo>
                    <a:cubicBezTo>
                      <a:pt x="4896" y="5033"/>
                      <a:pt x="5094" y="4671"/>
                      <a:pt x="5258" y="4310"/>
                    </a:cubicBezTo>
                    <a:cubicBezTo>
                      <a:pt x="5291" y="4244"/>
                      <a:pt x="5324" y="4145"/>
                      <a:pt x="5357" y="4080"/>
                    </a:cubicBezTo>
                    <a:close/>
                    <a:moveTo>
                      <a:pt x="4272" y="5230"/>
                    </a:moveTo>
                    <a:cubicBezTo>
                      <a:pt x="4272" y="5296"/>
                      <a:pt x="4239" y="5361"/>
                      <a:pt x="4206" y="5427"/>
                    </a:cubicBezTo>
                    <a:lnTo>
                      <a:pt x="4075" y="5657"/>
                    </a:lnTo>
                    <a:lnTo>
                      <a:pt x="3944" y="5788"/>
                    </a:lnTo>
                    <a:cubicBezTo>
                      <a:pt x="4075" y="5591"/>
                      <a:pt x="4174" y="5427"/>
                      <a:pt x="4272" y="5230"/>
                    </a:cubicBezTo>
                    <a:close/>
                    <a:moveTo>
                      <a:pt x="3122" y="6709"/>
                    </a:moveTo>
                    <a:cubicBezTo>
                      <a:pt x="2958" y="6906"/>
                      <a:pt x="2761" y="7070"/>
                      <a:pt x="2596" y="7267"/>
                    </a:cubicBezTo>
                    <a:lnTo>
                      <a:pt x="2531" y="7136"/>
                    </a:lnTo>
                    <a:cubicBezTo>
                      <a:pt x="2728" y="7004"/>
                      <a:pt x="2925" y="6873"/>
                      <a:pt x="3089" y="6709"/>
                    </a:cubicBezTo>
                    <a:close/>
                    <a:moveTo>
                      <a:pt x="3443" y="0"/>
                    </a:moveTo>
                    <a:cubicBezTo>
                      <a:pt x="2903" y="0"/>
                      <a:pt x="2361" y="133"/>
                      <a:pt x="1873" y="399"/>
                    </a:cubicBezTo>
                    <a:cubicBezTo>
                      <a:pt x="756" y="1024"/>
                      <a:pt x="0" y="2272"/>
                      <a:pt x="559" y="3521"/>
                    </a:cubicBezTo>
                    <a:cubicBezTo>
                      <a:pt x="969" y="4456"/>
                      <a:pt x="1886" y="5011"/>
                      <a:pt x="2836" y="5011"/>
                    </a:cubicBezTo>
                    <a:cubicBezTo>
                      <a:pt x="3256" y="5011"/>
                      <a:pt x="3682" y="4903"/>
                      <a:pt x="4075" y="4671"/>
                    </a:cubicBezTo>
                    <a:lnTo>
                      <a:pt x="4075" y="4671"/>
                    </a:lnTo>
                    <a:cubicBezTo>
                      <a:pt x="3713" y="5624"/>
                      <a:pt x="3023" y="6413"/>
                      <a:pt x="2136" y="6906"/>
                    </a:cubicBezTo>
                    <a:cubicBezTo>
                      <a:pt x="2038" y="6971"/>
                      <a:pt x="2005" y="7070"/>
                      <a:pt x="2070" y="7169"/>
                    </a:cubicBezTo>
                    <a:lnTo>
                      <a:pt x="2531" y="7924"/>
                    </a:lnTo>
                    <a:cubicBezTo>
                      <a:pt x="2555" y="7998"/>
                      <a:pt x="2635" y="8035"/>
                      <a:pt x="2715" y="8035"/>
                    </a:cubicBezTo>
                    <a:cubicBezTo>
                      <a:pt x="2742" y="8035"/>
                      <a:pt x="2769" y="8031"/>
                      <a:pt x="2793" y="8023"/>
                    </a:cubicBezTo>
                    <a:cubicBezTo>
                      <a:pt x="4141" y="7103"/>
                      <a:pt x="5225" y="5887"/>
                      <a:pt x="5948" y="4408"/>
                    </a:cubicBezTo>
                    <a:cubicBezTo>
                      <a:pt x="6507" y="3160"/>
                      <a:pt x="6507" y="1484"/>
                      <a:pt x="5324" y="597"/>
                    </a:cubicBezTo>
                    <a:cubicBezTo>
                      <a:pt x="4763" y="199"/>
                      <a:pt x="4104" y="0"/>
                      <a:pt x="3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5343536" y="1668004"/>
                <a:ext cx="162675" cy="200900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8036" extrusionOk="0">
                    <a:moveTo>
                      <a:pt x="3319" y="531"/>
                    </a:moveTo>
                    <a:cubicBezTo>
                      <a:pt x="3670" y="535"/>
                      <a:pt x="4018" y="602"/>
                      <a:pt x="4305" y="761"/>
                    </a:cubicBezTo>
                    <a:cubicBezTo>
                      <a:pt x="4042" y="695"/>
                      <a:pt x="3746" y="662"/>
                      <a:pt x="3450" y="662"/>
                    </a:cubicBezTo>
                    <a:lnTo>
                      <a:pt x="3450" y="695"/>
                    </a:lnTo>
                    <a:cubicBezTo>
                      <a:pt x="3418" y="597"/>
                      <a:pt x="3385" y="564"/>
                      <a:pt x="3319" y="531"/>
                    </a:cubicBezTo>
                    <a:close/>
                    <a:moveTo>
                      <a:pt x="4995" y="859"/>
                    </a:moveTo>
                    <a:cubicBezTo>
                      <a:pt x="5324" y="1089"/>
                      <a:pt x="5554" y="1418"/>
                      <a:pt x="5718" y="1780"/>
                    </a:cubicBezTo>
                    <a:cubicBezTo>
                      <a:pt x="5685" y="1780"/>
                      <a:pt x="5652" y="1747"/>
                      <a:pt x="5619" y="1747"/>
                    </a:cubicBezTo>
                    <a:cubicBezTo>
                      <a:pt x="5554" y="1484"/>
                      <a:pt x="5356" y="1254"/>
                      <a:pt x="5126" y="1089"/>
                    </a:cubicBezTo>
                    <a:cubicBezTo>
                      <a:pt x="5126" y="1089"/>
                      <a:pt x="5094" y="1057"/>
                      <a:pt x="5094" y="1057"/>
                    </a:cubicBezTo>
                    <a:cubicBezTo>
                      <a:pt x="5061" y="991"/>
                      <a:pt x="5028" y="925"/>
                      <a:pt x="4995" y="859"/>
                    </a:cubicBezTo>
                    <a:close/>
                    <a:moveTo>
                      <a:pt x="3056" y="1681"/>
                    </a:moveTo>
                    <a:cubicBezTo>
                      <a:pt x="2629" y="1780"/>
                      <a:pt x="2300" y="2010"/>
                      <a:pt x="2070" y="2371"/>
                    </a:cubicBezTo>
                    <a:lnTo>
                      <a:pt x="2038" y="2437"/>
                    </a:lnTo>
                    <a:cubicBezTo>
                      <a:pt x="2038" y="2404"/>
                      <a:pt x="2038" y="2338"/>
                      <a:pt x="2038" y="2305"/>
                    </a:cubicBezTo>
                    <a:cubicBezTo>
                      <a:pt x="2103" y="2207"/>
                      <a:pt x="2202" y="2108"/>
                      <a:pt x="2268" y="2042"/>
                    </a:cubicBezTo>
                    <a:lnTo>
                      <a:pt x="2300" y="2042"/>
                    </a:lnTo>
                    <a:cubicBezTo>
                      <a:pt x="2498" y="1878"/>
                      <a:pt x="2760" y="1747"/>
                      <a:pt x="3056" y="1681"/>
                    </a:cubicBezTo>
                    <a:close/>
                    <a:moveTo>
                      <a:pt x="1676" y="2075"/>
                    </a:moveTo>
                    <a:cubicBezTo>
                      <a:pt x="1676" y="2174"/>
                      <a:pt x="1643" y="2240"/>
                      <a:pt x="1643" y="2338"/>
                    </a:cubicBezTo>
                    <a:cubicBezTo>
                      <a:pt x="1610" y="2404"/>
                      <a:pt x="1577" y="2502"/>
                      <a:pt x="1577" y="2601"/>
                    </a:cubicBezTo>
                    <a:cubicBezTo>
                      <a:pt x="1545" y="2535"/>
                      <a:pt x="1545" y="2470"/>
                      <a:pt x="1512" y="2437"/>
                    </a:cubicBezTo>
                    <a:lnTo>
                      <a:pt x="1545" y="2437"/>
                    </a:lnTo>
                    <a:cubicBezTo>
                      <a:pt x="1545" y="2305"/>
                      <a:pt x="1610" y="2174"/>
                      <a:pt x="1676" y="2075"/>
                    </a:cubicBezTo>
                    <a:close/>
                    <a:moveTo>
                      <a:pt x="3056" y="2141"/>
                    </a:moveTo>
                    <a:lnTo>
                      <a:pt x="3056" y="2141"/>
                    </a:lnTo>
                    <a:cubicBezTo>
                      <a:pt x="2925" y="2272"/>
                      <a:pt x="2859" y="2470"/>
                      <a:pt x="2925" y="2667"/>
                    </a:cubicBezTo>
                    <a:cubicBezTo>
                      <a:pt x="2826" y="2765"/>
                      <a:pt x="2728" y="2864"/>
                      <a:pt x="2662" y="2962"/>
                    </a:cubicBezTo>
                    <a:cubicBezTo>
                      <a:pt x="2563" y="2798"/>
                      <a:pt x="2530" y="2601"/>
                      <a:pt x="2629" y="2437"/>
                    </a:cubicBezTo>
                    <a:cubicBezTo>
                      <a:pt x="2728" y="2272"/>
                      <a:pt x="2859" y="2174"/>
                      <a:pt x="3056" y="2141"/>
                    </a:cubicBezTo>
                    <a:close/>
                    <a:moveTo>
                      <a:pt x="3023" y="2864"/>
                    </a:moveTo>
                    <a:cubicBezTo>
                      <a:pt x="3122" y="2995"/>
                      <a:pt x="3286" y="3094"/>
                      <a:pt x="3418" y="3127"/>
                    </a:cubicBezTo>
                    <a:cubicBezTo>
                      <a:pt x="3348" y="3150"/>
                      <a:pt x="3262" y="3173"/>
                      <a:pt x="3171" y="3173"/>
                    </a:cubicBezTo>
                    <a:cubicBezTo>
                      <a:pt x="3133" y="3173"/>
                      <a:pt x="3095" y="3169"/>
                      <a:pt x="3056" y="3160"/>
                    </a:cubicBezTo>
                    <a:cubicBezTo>
                      <a:pt x="2958" y="3160"/>
                      <a:pt x="2892" y="3127"/>
                      <a:pt x="2826" y="3094"/>
                    </a:cubicBezTo>
                    <a:cubicBezTo>
                      <a:pt x="2892" y="3028"/>
                      <a:pt x="2958" y="2930"/>
                      <a:pt x="3023" y="2864"/>
                    </a:cubicBezTo>
                    <a:close/>
                    <a:moveTo>
                      <a:pt x="5685" y="3324"/>
                    </a:moveTo>
                    <a:cubicBezTo>
                      <a:pt x="5685" y="3423"/>
                      <a:pt x="5652" y="3554"/>
                      <a:pt x="5652" y="3653"/>
                    </a:cubicBezTo>
                    <a:cubicBezTo>
                      <a:pt x="5619" y="3653"/>
                      <a:pt x="5586" y="3620"/>
                      <a:pt x="5554" y="3620"/>
                    </a:cubicBezTo>
                    <a:cubicBezTo>
                      <a:pt x="5619" y="3521"/>
                      <a:pt x="5652" y="3423"/>
                      <a:pt x="5685" y="3324"/>
                    </a:cubicBezTo>
                    <a:close/>
                    <a:moveTo>
                      <a:pt x="4831" y="3751"/>
                    </a:moveTo>
                    <a:lnTo>
                      <a:pt x="4765" y="3948"/>
                    </a:lnTo>
                    <a:cubicBezTo>
                      <a:pt x="4765" y="3915"/>
                      <a:pt x="4765" y="3883"/>
                      <a:pt x="4765" y="3850"/>
                    </a:cubicBezTo>
                    <a:lnTo>
                      <a:pt x="4831" y="3751"/>
                    </a:lnTo>
                    <a:close/>
                    <a:moveTo>
                      <a:pt x="1512" y="3390"/>
                    </a:moveTo>
                    <a:lnTo>
                      <a:pt x="1512" y="3390"/>
                    </a:lnTo>
                    <a:cubicBezTo>
                      <a:pt x="1775" y="3685"/>
                      <a:pt x="2103" y="3948"/>
                      <a:pt x="2498" y="4080"/>
                    </a:cubicBezTo>
                    <a:cubicBezTo>
                      <a:pt x="2454" y="4086"/>
                      <a:pt x="2410" y="4090"/>
                      <a:pt x="2366" y="4090"/>
                    </a:cubicBezTo>
                    <a:cubicBezTo>
                      <a:pt x="1986" y="4090"/>
                      <a:pt x="1633" y="3839"/>
                      <a:pt x="1545" y="3455"/>
                    </a:cubicBezTo>
                    <a:lnTo>
                      <a:pt x="1512" y="3390"/>
                    </a:lnTo>
                    <a:close/>
                    <a:moveTo>
                      <a:pt x="4338" y="4211"/>
                    </a:moveTo>
                    <a:lnTo>
                      <a:pt x="4338" y="4408"/>
                    </a:lnTo>
                    <a:cubicBezTo>
                      <a:pt x="4318" y="4370"/>
                      <a:pt x="4288" y="4354"/>
                      <a:pt x="4253" y="4354"/>
                    </a:cubicBezTo>
                    <a:cubicBezTo>
                      <a:pt x="4228" y="4354"/>
                      <a:pt x="4201" y="4362"/>
                      <a:pt x="4173" y="4375"/>
                    </a:cubicBezTo>
                    <a:lnTo>
                      <a:pt x="4042" y="4408"/>
                    </a:lnTo>
                    <a:cubicBezTo>
                      <a:pt x="4141" y="4343"/>
                      <a:pt x="4239" y="4277"/>
                      <a:pt x="4338" y="4211"/>
                    </a:cubicBezTo>
                    <a:close/>
                    <a:moveTo>
                      <a:pt x="887" y="1878"/>
                    </a:moveTo>
                    <a:lnTo>
                      <a:pt x="887" y="1878"/>
                    </a:lnTo>
                    <a:cubicBezTo>
                      <a:pt x="855" y="2010"/>
                      <a:pt x="822" y="2141"/>
                      <a:pt x="822" y="2272"/>
                    </a:cubicBezTo>
                    <a:cubicBezTo>
                      <a:pt x="756" y="2897"/>
                      <a:pt x="953" y="3521"/>
                      <a:pt x="1347" y="3981"/>
                    </a:cubicBezTo>
                    <a:cubicBezTo>
                      <a:pt x="1413" y="4047"/>
                      <a:pt x="1479" y="4145"/>
                      <a:pt x="1577" y="4211"/>
                    </a:cubicBezTo>
                    <a:cubicBezTo>
                      <a:pt x="1643" y="4277"/>
                      <a:pt x="1709" y="4310"/>
                      <a:pt x="1807" y="4343"/>
                    </a:cubicBezTo>
                    <a:cubicBezTo>
                      <a:pt x="1906" y="4441"/>
                      <a:pt x="2038" y="4507"/>
                      <a:pt x="2169" y="4540"/>
                    </a:cubicBezTo>
                    <a:cubicBezTo>
                      <a:pt x="2038" y="4507"/>
                      <a:pt x="1939" y="4474"/>
                      <a:pt x="1840" y="4408"/>
                    </a:cubicBezTo>
                    <a:cubicBezTo>
                      <a:pt x="1150" y="4047"/>
                      <a:pt x="723" y="3324"/>
                      <a:pt x="723" y="2568"/>
                    </a:cubicBezTo>
                    <a:cubicBezTo>
                      <a:pt x="756" y="2338"/>
                      <a:pt x="789" y="2108"/>
                      <a:pt x="887" y="1878"/>
                    </a:cubicBezTo>
                    <a:close/>
                    <a:moveTo>
                      <a:pt x="5356" y="4080"/>
                    </a:moveTo>
                    <a:lnTo>
                      <a:pt x="5356" y="4080"/>
                    </a:lnTo>
                    <a:cubicBezTo>
                      <a:pt x="5258" y="4540"/>
                      <a:pt x="5028" y="5000"/>
                      <a:pt x="4666" y="5361"/>
                    </a:cubicBezTo>
                    <a:cubicBezTo>
                      <a:pt x="4863" y="5033"/>
                      <a:pt x="5061" y="4671"/>
                      <a:pt x="5225" y="4310"/>
                    </a:cubicBezTo>
                    <a:cubicBezTo>
                      <a:pt x="5258" y="4244"/>
                      <a:pt x="5291" y="4145"/>
                      <a:pt x="5356" y="4080"/>
                    </a:cubicBezTo>
                    <a:close/>
                    <a:moveTo>
                      <a:pt x="4272" y="5230"/>
                    </a:moveTo>
                    <a:cubicBezTo>
                      <a:pt x="4239" y="5296"/>
                      <a:pt x="4206" y="5361"/>
                      <a:pt x="4173" y="5427"/>
                    </a:cubicBezTo>
                    <a:lnTo>
                      <a:pt x="4042" y="5657"/>
                    </a:lnTo>
                    <a:lnTo>
                      <a:pt x="3911" y="5788"/>
                    </a:lnTo>
                    <a:cubicBezTo>
                      <a:pt x="4042" y="5591"/>
                      <a:pt x="4173" y="5427"/>
                      <a:pt x="4272" y="5230"/>
                    </a:cubicBezTo>
                    <a:close/>
                    <a:moveTo>
                      <a:pt x="3089" y="6709"/>
                    </a:moveTo>
                    <a:lnTo>
                      <a:pt x="3089" y="6709"/>
                    </a:lnTo>
                    <a:cubicBezTo>
                      <a:pt x="2925" y="6906"/>
                      <a:pt x="2728" y="7103"/>
                      <a:pt x="2563" y="7267"/>
                    </a:cubicBezTo>
                    <a:lnTo>
                      <a:pt x="2498" y="7169"/>
                    </a:lnTo>
                    <a:cubicBezTo>
                      <a:pt x="2695" y="7037"/>
                      <a:pt x="2892" y="6873"/>
                      <a:pt x="3089" y="6709"/>
                    </a:cubicBezTo>
                    <a:close/>
                    <a:moveTo>
                      <a:pt x="3432" y="0"/>
                    </a:moveTo>
                    <a:cubicBezTo>
                      <a:pt x="2896" y="0"/>
                      <a:pt x="2361" y="133"/>
                      <a:pt x="1873" y="399"/>
                    </a:cubicBezTo>
                    <a:cubicBezTo>
                      <a:pt x="756" y="1024"/>
                      <a:pt x="0" y="2272"/>
                      <a:pt x="526" y="3521"/>
                    </a:cubicBezTo>
                    <a:cubicBezTo>
                      <a:pt x="959" y="4456"/>
                      <a:pt x="1882" y="5011"/>
                      <a:pt x="2835" y="5011"/>
                    </a:cubicBezTo>
                    <a:cubicBezTo>
                      <a:pt x="3256" y="5011"/>
                      <a:pt x="3682" y="4903"/>
                      <a:pt x="4075" y="4671"/>
                    </a:cubicBezTo>
                    <a:lnTo>
                      <a:pt x="4075" y="4671"/>
                    </a:lnTo>
                    <a:cubicBezTo>
                      <a:pt x="3713" y="5624"/>
                      <a:pt x="3023" y="6413"/>
                      <a:pt x="2136" y="6906"/>
                    </a:cubicBezTo>
                    <a:cubicBezTo>
                      <a:pt x="2038" y="6971"/>
                      <a:pt x="2005" y="7070"/>
                      <a:pt x="2070" y="7169"/>
                    </a:cubicBezTo>
                    <a:lnTo>
                      <a:pt x="2498" y="7924"/>
                    </a:lnTo>
                    <a:cubicBezTo>
                      <a:pt x="2547" y="7998"/>
                      <a:pt x="2633" y="8035"/>
                      <a:pt x="2701" y="8035"/>
                    </a:cubicBezTo>
                    <a:cubicBezTo>
                      <a:pt x="2723" y="8035"/>
                      <a:pt x="2744" y="8031"/>
                      <a:pt x="2760" y="8023"/>
                    </a:cubicBezTo>
                    <a:cubicBezTo>
                      <a:pt x="4108" y="7103"/>
                      <a:pt x="5225" y="5887"/>
                      <a:pt x="5915" y="4408"/>
                    </a:cubicBezTo>
                    <a:cubicBezTo>
                      <a:pt x="6507" y="3160"/>
                      <a:pt x="6507" y="1484"/>
                      <a:pt x="5324" y="597"/>
                    </a:cubicBezTo>
                    <a:cubicBezTo>
                      <a:pt x="4745" y="199"/>
                      <a:pt x="4087" y="0"/>
                      <a:pt x="3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" name="Google Shape;165;p14"/>
              <p:cNvSpPr/>
              <p:nvPr/>
            </p:nvSpPr>
            <p:spPr>
              <a:xfrm>
                <a:off x="2988750" y="311760"/>
                <a:ext cx="161875" cy="200700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8028" extrusionOk="0">
                    <a:moveTo>
                      <a:pt x="3911" y="758"/>
                    </a:moveTo>
                    <a:cubicBezTo>
                      <a:pt x="3911" y="824"/>
                      <a:pt x="3944" y="856"/>
                      <a:pt x="3977" y="889"/>
                    </a:cubicBezTo>
                    <a:cubicBezTo>
                      <a:pt x="3747" y="1021"/>
                      <a:pt x="3550" y="1185"/>
                      <a:pt x="3385" y="1316"/>
                    </a:cubicBezTo>
                    <a:lnTo>
                      <a:pt x="3911" y="758"/>
                    </a:lnTo>
                    <a:close/>
                    <a:moveTo>
                      <a:pt x="2474" y="2346"/>
                    </a:moveTo>
                    <a:lnTo>
                      <a:pt x="2474" y="2346"/>
                    </a:lnTo>
                    <a:cubicBezTo>
                      <a:pt x="2370" y="2493"/>
                      <a:pt x="2286" y="2660"/>
                      <a:pt x="2202" y="2828"/>
                    </a:cubicBezTo>
                    <a:cubicBezTo>
                      <a:pt x="2235" y="2762"/>
                      <a:pt x="2235" y="2697"/>
                      <a:pt x="2268" y="2631"/>
                    </a:cubicBezTo>
                    <a:cubicBezTo>
                      <a:pt x="2334" y="2532"/>
                      <a:pt x="2367" y="2467"/>
                      <a:pt x="2432" y="2401"/>
                    </a:cubicBezTo>
                    <a:lnTo>
                      <a:pt x="2474" y="2346"/>
                    </a:lnTo>
                    <a:close/>
                    <a:moveTo>
                      <a:pt x="2137" y="3649"/>
                    </a:moveTo>
                    <a:cubicBezTo>
                      <a:pt x="2160" y="3673"/>
                      <a:pt x="2199" y="3696"/>
                      <a:pt x="2244" y="3696"/>
                    </a:cubicBezTo>
                    <a:cubicBezTo>
                      <a:pt x="2262" y="3696"/>
                      <a:pt x="2282" y="3692"/>
                      <a:pt x="2301" y="3682"/>
                    </a:cubicBezTo>
                    <a:lnTo>
                      <a:pt x="2399" y="3649"/>
                    </a:lnTo>
                    <a:lnTo>
                      <a:pt x="2399" y="3649"/>
                    </a:lnTo>
                    <a:cubicBezTo>
                      <a:pt x="2334" y="3682"/>
                      <a:pt x="2235" y="3748"/>
                      <a:pt x="2137" y="3814"/>
                    </a:cubicBezTo>
                    <a:lnTo>
                      <a:pt x="2137" y="3649"/>
                    </a:lnTo>
                    <a:close/>
                    <a:moveTo>
                      <a:pt x="1808" y="2697"/>
                    </a:moveTo>
                    <a:lnTo>
                      <a:pt x="1808" y="2697"/>
                    </a:lnTo>
                    <a:cubicBezTo>
                      <a:pt x="1611" y="3025"/>
                      <a:pt x="1414" y="3354"/>
                      <a:pt x="1249" y="3715"/>
                    </a:cubicBezTo>
                    <a:lnTo>
                      <a:pt x="1118" y="3978"/>
                    </a:lnTo>
                    <a:cubicBezTo>
                      <a:pt x="1216" y="3485"/>
                      <a:pt x="1446" y="3025"/>
                      <a:pt x="1808" y="2697"/>
                    </a:cubicBezTo>
                    <a:close/>
                    <a:moveTo>
                      <a:pt x="1709" y="4077"/>
                    </a:moveTo>
                    <a:lnTo>
                      <a:pt x="1709" y="4175"/>
                    </a:lnTo>
                    <a:lnTo>
                      <a:pt x="1644" y="4274"/>
                    </a:lnTo>
                    <a:lnTo>
                      <a:pt x="1709" y="4077"/>
                    </a:lnTo>
                    <a:close/>
                    <a:moveTo>
                      <a:pt x="4140" y="3935"/>
                    </a:moveTo>
                    <a:cubicBezTo>
                      <a:pt x="4515" y="3935"/>
                      <a:pt x="4845" y="4186"/>
                      <a:pt x="4963" y="4570"/>
                    </a:cubicBezTo>
                    <a:lnTo>
                      <a:pt x="4963" y="4635"/>
                    </a:lnTo>
                    <a:cubicBezTo>
                      <a:pt x="4667" y="4340"/>
                      <a:pt x="4338" y="4110"/>
                      <a:pt x="3977" y="3945"/>
                    </a:cubicBezTo>
                    <a:lnTo>
                      <a:pt x="4010" y="3945"/>
                    </a:lnTo>
                    <a:cubicBezTo>
                      <a:pt x="4053" y="3938"/>
                      <a:pt x="4097" y="3935"/>
                      <a:pt x="4140" y="3935"/>
                    </a:cubicBezTo>
                    <a:close/>
                    <a:moveTo>
                      <a:pt x="822" y="4372"/>
                    </a:moveTo>
                    <a:cubicBezTo>
                      <a:pt x="855" y="4405"/>
                      <a:pt x="888" y="4405"/>
                      <a:pt x="921" y="4405"/>
                    </a:cubicBezTo>
                    <a:cubicBezTo>
                      <a:pt x="855" y="4504"/>
                      <a:pt x="822" y="4635"/>
                      <a:pt x="789" y="4734"/>
                    </a:cubicBezTo>
                    <a:cubicBezTo>
                      <a:pt x="789" y="4602"/>
                      <a:pt x="822" y="4504"/>
                      <a:pt x="822" y="4372"/>
                    </a:cubicBezTo>
                    <a:close/>
                    <a:moveTo>
                      <a:pt x="3303" y="4852"/>
                    </a:moveTo>
                    <a:cubicBezTo>
                      <a:pt x="3341" y="4852"/>
                      <a:pt x="3380" y="4856"/>
                      <a:pt x="3418" y="4865"/>
                    </a:cubicBezTo>
                    <a:cubicBezTo>
                      <a:pt x="3484" y="4865"/>
                      <a:pt x="3582" y="4898"/>
                      <a:pt x="3648" y="4931"/>
                    </a:cubicBezTo>
                    <a:cubicBezTo>
                      <a:pt x="3582" y="4997"/>
                      <a:pt x="3517" y="5095"/>
                      <a:pt x="3451" y="5161"/>
                    </a:cubicBezTo>
                    <a:cubicBezTo>
                      <a:pt x="3352" y="5030"/>
                      <a:pt x="3188" y="4931"/>
                      <a:pt x="3024" y="4898"/>
                    </a:cubicBezTo>
                    <a:cubicBezTo>
                      <a:pt x="3117" y="4875"/>
                      <a:pt x="3210" y="4852"/>
                      <a:pt x="3303" y="4852"/>
                    </a:cubicBezTo>
                    <a:close/>
                    <a:moveTo>
                      <a:pt x="3812" y="5062"/>
                    </a:moveTo>
                    <a:cubicBezTo>
                      <a:pt x="3911" y="5227"/>
                      <a:pt x="3944" y="5424"/>
                      <a:pt x="3845" y="5588"/>
                    </a:cubicBezTo>
                    <a:cubicBezTo>
                      <a:pt x="3747" y="5753"/>
                      <a:pt x="3582" y="5851"/>
                      <a:pt x="3418" y="5917"/>
                    </a:cubicBezTo>
                    <a:cubicBezTo>
                      <a:pt x="3550" y="5753"/>
                      <a:pt x="3582" y="5555"/>
                      <a:pt x="3517" y="5358"/>
                    </a:cubicBezTo>
                    <a:cubicBezTo>
                      <a:pt x="3648" y="5293"/>
                      <a:pt x="3714" y="5194"/>
                      <a:pt x="3812" y="5095"/>
                    </a:cubicBezTo>
                    <a:lnTo>
                      <a:pt x="3812" y="5062"/>
                    </a:lnTo>
                    <a:close/>
                    <a:moveTo>
                      <a:pt x="4897" y="5457"/>
                    </a:moveTo>
                    <a:cubicBezTo>
                      <a:pt x="4930" y="5523"/>
                      <a:pt x="4930" y="5555"/>
                      <a:pt x="4963" y="5621"/>
                    </a:cubicBezTo>
                    <a:lnTo>
                      <a:pt x="4930" y="5621"/>
                    </a:lnTo>
                    <a:cubicBezTo>
                      <a:pt x="4897" y="5720"/>
                      <a:pt x="4864" y="5851"/>
                      <a:pt x="4798" y="5950"/>
                    </a:cubicBezTo>
                    <a:cubicBezTo>
                      <a:pt x="4798" y="5884"/>
                      <a:pt x="4831" y="5785"/>
                      <a:pt x="4831" y="5720"/>
                    </a:cubicBezTo>
                    <a:cubicBezTo>
                      <a:pt x="4864" y="5621"/>
                      <a:pt x="4897" y="5555"/>
                      <a:pt x="4897" y="5457"/>
                    </a:cubicBezTo>
                    <a:close/>
                    <a:moveTo>
                      <a:pt x="4305" y="3485"/>
                    </a:moveTo>
                    <a:lnTo>
                      <a:pt x="4305" y="3485"/>
                    </a:lnTo>
                    <a:cubicBezTo>
                      <a:pt x="5160" y="3781"/>
                      <a:pt x="5751" y="4570"/>
                      <a:pt x="5751" y="5490"/>
                    </a:cubicBezTo>
                    <a:cubicBezTo>
                      <a:pt x="5718" y="5720"/>
                      <a:pt x="5653" y="5950"/>
                      <a:pt x="5587" y="6180"/>
                    </a:cubicBezTo>
                    <a:cubicBezTo>
                      <a:pt x="5620" y="6015"/>
                      <a:pt x="5653" y="5884"/>
                      <a:pt x="5653" y="5753"/>
                    </a:cubicBezTo>
                    <a:cubicBezTo>
                      <a:pt x="5718" y="5128"/>
                      <a:pt x="5521" y="4537"/>
                      <a:pt x="5094" y="4077"/>
                    </a:cubicBezTo>
                    <a:cubicBezTo>
                      <a:pt x="5061" y="3978"/>
                      <a:pt x="4995" y="3912"/>
                      <a:pt x="4897" y="3847"/>
                    </a:cubicBezTo>
                    <a:cubicBezTo>
                      <a:pt x="4831" y="3781"/>
                      <a:pt x="4765" y="3715"/>
                      <a:pt x="4667" y="3682"/>
                    </a:cubicBezTo>
                    <a:cubicBezTo>
                      <a:pt x="4535" y="3617"/>
                      <a:pt x="4437" y="3551"/>
                      <a:pt x="4305" y="3485"/>
                    </a:cubicBezTo>
                    <a:close/>
                    <a:moveTo>
                      <a:pt x="4404" y="5654"/>
                    </a:moveTo>
                    <a:cubicBezTo>
                      <a:pt x="4404" y="5676"/>
                      <a:pt x="4404" y="5698"/>
                      <a:pt x="4404" y="5720"/>
                    </a:cubicBezTo>
                    <a:cubicBezTo>
                      <a:pt x="4338" y="5818"/>
                      <a:pt x="4272" y="5917"/>
                      <a:pt x="4207" y="6015"/>
                    </a:cubicBezTo>
                    <a:lnTo>
                      <a:pt x="4174" y="5983"/>
                    </a:lnTo>
                    <a:cubicBezTo>
                      <a:pt x="3977" y="6180"/>
                      <a:pt x="3714" y="6311"/>
                      <a:pt x="3418" y="6377"/>
                    </a:cubicBezTo>
                    <a:cubicBezTo>
                      <a:pt x="3845" y="6278"/>
                      <a:pt x="4174" y="6015"/>
                      <a:pt x="4404" y="5654"/>
                    </a:cubicBezTo>
                    <a:close/>
                    <a:moveTo>
                      <a:pt x="789" y="6245"/>
                    </a:moveTo>
                    <a:cubicBezTo>
                      <a:pt x="789" y="6278"/>
                      <a:pt x="822" y="6278"/>
                      <a:pt x="855" y="6278"/>
                    </a:cubicBezTo>
                    <a:cubicBezTo>
                      <a:pt x="954" y="6541"/>
                      <a:pt x="1118" y="6771"/>
                      <a:pt x="1348" y="6936"/>
                    </a:cubicBezTo>
                    <a:lnTo>
                      <a:pt x="1381" y="6968"/>
                    </a:lnTo>
                    <a:cubicBezTo>
                      <a:pt x="1414" y="7034"/>
                      <a:pt x="1446" y="7100"/>
                      <a:pt x="1512" y="7166"/>
                    </a:cubicBezTo>
                    <a:cubicBezTo>
                      <a:pt x="1184" y="6936"/>
                      <a:pt x="921" y="6640"/>
                      <a:pt x="756" y="6278"/>
                    </a:cubicBezTo>
                    <a:lnTo>
                      <a:pt x="789" y="6245"/>
                    </a:lnTo>
                    <a:close/>
                    <a:moveTo>
                      <a:pt x="2169" y="7264"/>
                    </a:moveTo>
                    <a:cubicBezTo>
                      <a:pt x="2465" y="7330"/>
                      <a:pt x="2728" y="7363"/>
                      <a:pt x="3024" y="7363"/>
                    </a:cubicBezTo>
                    <a:cubicBezTo>
                      <a:pt x="3057" y="7428"/>
                      <a:pt x="3089" y="7494"/>
                      <a:pt x="3188" y="7494"/>
                    </a:cubicBezTo>
                    <a:cubicBezTo>
                      <a:pt x="2827" y="7494"/>
                      <a:pt x="2498" y="7428"/>
                      <a:pt x="2169" y="7264"/>
                    </a:cubicBezTo>
                    <a:close/>
                    <a:moveTo>
                      <a:pt x="3803" y="1"/>
                    </a:moveTo>
                    <a:cubicBezTo>
                      <a:pt x="3769" y="1"/>
                      <a:pt x="3737" y="12"/>
                      <a:pt x="3714" y="35"/>
                    </a:cubicBezTo>
                    <a:cubicBezTo>
                      <a:pt x="2367" y="922"/>
                      <a:pt x="1249" y="2171"/>
                      <a:pt x="526" y="3617"/>
                    </a:cubicBezTo>
                    <a:cubicBezTo>
                      <a:pt x="1" y="4865"/>
                      <a:pt x="1" y="6541"/>
                      <a:pt x="1184" y="7461"/>
                    </a:cubicBezTo>
                    <a:cubicBezTo>
                      <a:pt x="1739" y="7837"/>
                      <a:pt x="2381" y="8028"/>
                      <a:pt x="3027" y="8028"/>
                    </a:cubicBezTo>
                    <a:cubicBezTo>
                      <a:pt x="3566" y="8028"/>
                      <a:pt x="4107" y="7895"/>
                      <a:pt x="4601" y="7626"/>
                    </a:cubicBezTo>
                    <a:cubicBezTo>
                      <a:pt x="5751" y="7034"/>
                      <a:pt x="6474" y="5753"/>
                      <a:pt x="5948" y="4537"/>
                    </a:cubicBezTo>
                    <a:cubicBezTo>
                      <a:pt x="5518" y="3586"/>
                      <a:pt x="4604" y="3040"/>
                      <a:pt x="3658" y="3040"/>
                    </a:cubicBezTo>
                    <a:cubicBezTo>
                      <a:pt x="3231" y="3040"/>
                      <a:pt x="2798" y="3152"/>
                      <a:pt x="2399" y="3387"/>
                    </a:cubicBezTo>
                    <a:cubicBezTo>
                      <a:pt x="2761" y="2434"/>
                      <a:pt x="3451" y="1645"/>
                      <a:pt x="4338" y="1152"/>
                    </a:cubicBezTo>
                    <a:cubicBezTo>
                      <a:pt x="4437" y="1086"/>
                      <a:pt x="4470" y="988"/>
                      <a:pt x="4404" y="889"/>
                    </a:cubicBezTo>
                    <a:lnTo>
                      <a:pt x="3977" y="101"/>
                    </a:lnTo>
                    <a:cubicBezTo>
                      <a:pt x="3934" y="37"/>
                      <a:pt x="3864" y="1"/>
                      <a:pt x="3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" name="Google Shape;166;p14"/>
              <p:cNvSpPr/>
              <p:nvPr/>
            </p:nvSpPr>
            <p:spPr>
              <a:xfrm>
                <a:off x="2828550" y="311760"/>
                <a:ext cx="162700" cy="200700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8028" extrusionOk="0">
                    <a:moveTo>
                      <a:pt x="3944" y="758"/>
                    </a:moveTo>
                    <a:lnTo>
                      <a:pt x="4043" y="889"/>
                    </a:lnTo>
                    <a:cubicBezTo>
                      <a:pt x="3813" y="1021"/>
                      <a:pt x="3615" y="1152"/>
                      <a:pt x="3418" y="1316"/>
                    </a:cubicBezTo>
                    <a:lnTo>
                      <a:pt x="3944" y="758"/>
                    </a:lnTo>
                    <a:close/>
                    <a:moveTo>
                      <a:pt x="2597" y="2236"/>
                    </a:moveTo>
                    <a:cubicBezTo>
                      <a:pt x="2465" y="2434"/>
                      <a:pt x="2367" y="2631"/>
                      <a:pt x="2268" y="2828"/>
                    </a:cubicBezTo>
                    <a:lnTo>
                      <a:pt x="2268" y="2795"/>
                    </a:lnTo>
                    <a:cubicBezTo>
                      <a:pt x="2301" y="2729"/>
                      <a:pt x="2301" y="2664"/>
                      <a:pt x="2334" y="2598"/>
                    </a:cubicBezTo>
                    <a:cubicBezTo>
                      <a:pt x="2400" y="2532"/>
                      <a:pt x="2433" y="2467"/>
                      <a:pt x="2498" y="2368"/>
                    </a:cubicBezTo>
                    <a:lnTo>
                      <a:pt x="2597" y="2236"/>
                    </a:lnTo>
                    <a:close/>
                    <a:moveTo>
                      <a:pt x="2202" y="3617"/>
                    </a:moveTo>
                    <a:cubicBezTo>
                      <a:pt x="2227" y="3665"/>
                      <a:pt x="2268" y="3695"/>
                      <a:pt x="2315" y="3695"/>
                    </a:cubicBezTo>
                    <a:cubicBezTo>
                      <a:pt x="2332" y="3695"/>
                      <a:pt x="2349" y="3691"/>
                      <a:pt x="2367" y="3682"/>
                    </a:cubicBezTo>
                    <a:lnTo>
                      <a:pt x="2465" y="3617"/>
                    </a:lnTo>
                    <a:lnTo>
                      <a:pt x="2465" y="3617"/>
                    </a:lnTo>
                    <a:cubicBezTo>
                      <a:pt x="2367" y="3682"/>
                      <a:pt x="2301" y="3748"/>
                      <a:pt x="2202" y="3814"/>
                    </a:cubicBezTo>
                    <a:lnTo>
                      <a:pt x="2202" y="3617"/>
                    </a:lnTo>
                    <a:close/>
                    <a:moveTo>
                      <a:pt x="1841" y="2697"/>
                    </a:moveTo>
                    <a:lnTo>
                      <a:pt x="1841" y="2697"/>
                    </a:lnTo>
                    <a:cubicBezTo>
                      <a:pt x="1644" y="3025"/>
                      <a:pt x="1480" y="3354"/>
                      <a:pt x="1282" y="3715"/>
                    </a:cubicBezTo>
                    <a:lnTo>
                      <a:pt x="1184" y="3978"/>
                    </a:lnTo>
                    <a:cubicBezTo>
                      <a:pt x="1250" y="3485"/>
                      <a:pt x="1480" y="3025"/>
                      <a:pt x="1841" y="2697"/>
                    </a:cubicBezTo>
                    <a:close/>
                    <a:moveTo>
                      <a:pt x="1742" y="4077"/>
                    </a:moveTo>
                    <a:lnTo>
                      <a:pt x="1775" y="4175"/>
                    </a:lnTo>
                    <a:lnTo>
                      <a:pt x="1677" y="4274"/>
                    </a:lnTo>
                    <a:cubicBezTo>
                      <a:pt x="1677" y="4208"/>
                      <a:pt x="1710" y="4142"/>
                      <a:pt x="1742" y="4077"/>
                    </a:cubicBezTo>
                    <a:close/>
                    <a:moveTo>
                      <a:pt x="4173" y="3935"/>
                    </a:moveTo>
                    <a:cubicBezTo>
                      <a:pt x="4548" y="3935"/>
                      <a:pt x="4878" y="4186"/>
                      <a:pt x="4996" y="4570"/>
                    </a:cubicBezTo>
                    <a:lnTo>
                      <a:pt x="4996" y="4635"/>
                    </a:lnTo>
                    <a:cubicBezTo>
                      <a:pt x="4733" y="4340"/>
                      <a:pt x="4404" y="4110"/>
                      <a:pt x="4043" y="3945"/>
                    </a:cubicBezTo>
                    <a:cubicBezTo>
                      <a:pt x="4087" y="3938"/>
                      <a:pt x="4130" y="3935"/>
                      <a:pt x="4173" y="3935"/>
                    </a:cubicBezTo>
                    <a:close/>
                    <a:moveTo>
                      <a:pt x="888" y="4372"/>
                    </a:moveTo>
                    <a:cubicBezTo>
                      <a:pt x="888" y="4405"/>
                      <a:pt x="921" y="4405"/>
                      <a:pt x="954" y="4405"/>
                    </a:cubicBezTo>
                    <a:cubicBezTo>
                      <a:pt x="921" y="4504"/>
                      <a:pt x="855" y="4635"/>
                      <a:pt x="822" y="4734"/>
                    </a:cubicBezTo>
                    <a:cubicBezTo>
                      <a:pt x="822" y="4602"/>
                      <a:pt x="855" y="4504"/>
                      <a:pt x="888" y="4372"/>
                    </a:cubicBezTo>
                    <a:close/>
                    <a:moveTo>
                      <a:pt x="3337" y="4852"/>
                    </a:moveTo>
                    <a:cubicBezTo>
                      <a:pt x="3374" y="4852"/>
                      <a:pt x="3413" y="4856"/>
                      <a:pt x="3451" y="4865"/>
                    </a:cubicBezTo>
                    <a:cubicBezTo>
                      <a:pt x="3550" y="4865"/>
                      <a:pt x="3615" y="4898"/>
                      <a:pt x="3681" y="4931"/>
                    </a:cubicBezTo>
                    <a:cubicBezTo>
                      <a:pt x="3615" y="4997"/>
                      <a:pt x="3550" y="5095"/>
                      <a:pt x="3484" y="5161"/>
                    </a:cubicBezTo>
                    <a:cubicBezTo>
                      <a:pt x="3385" y="5030"/>
                      <a:pt x="3254" y="4931"/>
                      <a:pt x="3090" y="4898"/>
                    </a:cubicBezTo>
                    <a:cubicBezTo>
                      <a:pt x="3159" y="4875"/>
                      <a:pt x="3246" y="4852"/>
                      <a:pt x="3337" y="4852"/>
                    </a:cubicBezTo>
                    <a:close/>
                    <a:moveTo>
                      <a:pt x="3846" y="5062"/>
                    </a:moveTo>
                    <a:cubicBezTo>
                      <a:pt x="3977" y="5227"/>
                      <a:pt x="3977" y="5424"/>
                      <a:pt x="3878" y="5588"/>
                    </a:cubicBezTo>
                    <a:cubicBezTo>
                      <a:pt x="3780" y="5753"/>
                      <a:pt x="3648" y="5851"/>
                      <a:pt x="3484" y="5917"/>
                    </a:cubicBezTo>
                    <a:cubicBezTo>
                      <a:pt x="3615" y="5753"/>
                      <a:pt x="3648" y="5555"/>
                      <a:pt x="3583" y="5358"/>
                    </a:cubicBezTo>
                    <a:cubicBezTo>
                      <a:pt x="3681" y="5293"/>
                      <a:pt x="3780" y="5194"/>
                      <a:pt x="3846" y="5095"/>
                    </a:cubicBezTo>
                    <a:lnTo>
                      <a:pt x="3846" y="5062"/>
                    </a:lnTo>
                    <a:close/>
                    <a:moveTo>
                      <a:pt x="4963" y="5457"/>
                    </a:moveTo>
                    <a:cubicBezTo>
                      <a:pt x="4963" y="5523"/>
                      <a:pt x="4996" y="5555"/>
                      <a:pt x="4996" y="5621"/>
                    </a:cubicBezTo>
                    <a:cubicBezTo>
                      <a:pt x="4963" y="5753"/>
                      <a:pt x="4897" y="5851"/>
                      <a:pt x="4831" y="5950"/>
                    </a:cubicBezTo>
                    <a:cubicBezTo>
                      <a:pt x="4864" y="5884"/>
                      <a:pt x="4864" y="5785"/>
                      <a:pt x="4864" y="5720"/>
                    </a:cubicBezTo>
                    <a:cubicBezTo>
                      <a:pt x="4897" y="5621"/>
                      <a:pt x="4930" y="5555"/>
                      <a:pt x="4963" y="5457"/>
                    </a:cubicBezTo>
                    <a:close/>
                    <a:moveTo>
                      <a:pt x="4338" y="3485"/>
                    </a:moveTo>
                    <a:cubicBezTo>
                      <a:pt x="4470" y="3518"/>
                      <a:pt x="4601" y="3584"/>
                      <a:pt x="4700" y="3617"/>
                    </a:cubicBezTo>
                    <a:cubicBezTo>
                      <a:pt x="5390" y="3978"/>
                      <a:pt x="5817" y="4701"/>
                      <a:pt x="5784" y="5490"/>
                    </a:cubicBezTo>
                    <a:lnTo>
                      <a:pt x="5784" y="5457"/>
                    </a:lnTo>
                    <a:cubicBezTo>
                      <a:pt x="5784" y="5720"/>
                      <a:pt x="5719" y="5950"/>
                      <a:pt x="5620" y="6180"/>
                    </a:cubicBezTo>
                    <a:cubicBezTo>
                      <a:pt x="5653" y="6015"/>
                      <a:pt x="5686" y="5884"/>
                      <a:pt x="5686" y="5753"/>
                    </a:cubicBezTo>
                    <a:cubicBezTo>
                      <a:pt x="5784" y="5128"/>
                      <a:pt x="5587" y="4537"/>
                      <a:pt x="5160" y="4077"/>
                    </a:cubicBezTo>
                    <a:cubicBezTo>
                      <a:pt x="5094" y="3978"/>
                      <a:pt x="5028" y="3912"/>
                      <a:pt x="4963" y="3847"/>
                    </a:cubicBezTo>
                    <a:cubicBezTo>
                      <a:pt x="4897" y="3781"/>
                      <a:pt x="4798" y="3715"/>
                      <a:pt x="4700" y="3682"/>
                    </a:cubicBezTo>
                    <a:cubicBezTo>
                      <a:pt x="4601" y="3617"/>
                      <a:pt x="4470" y="3551"/>
                      <a:pt x="4338" y="3485"/>
                    </a:cubicBezTo>
                    <a:close/>
                    <a:moveTo>
                      <a:pt x="4437" y="5654"/>
                    </a:moveTo>
                    <a:cubicBezTo>
                      <a:pt x="4437" y="5676"/>
                      <a:pt x="4437" y="5698"/>
                      <a:pt x="4437" y="5720"/>
                    </a:cubicBezTo>
                    <a:cubicBezTo>
                      <a:pt x="4404" y="5818"/>
                      <a:pt x="4306" y="5917"/>
                      <a:pt x="4240" y="6015"/>
                    </a:cubicBezTo>
                    <a:lnTo>
                      <a:pt x="4240" y="5983"/>
                    </a:lnTo>
                    <a:cubicBezTo>
                      <a:pt x="4010" y="6180"/>
                      <a:pt x="3747" y="6311"/>
                      <a:pt x="3484" y="6377"/>
                    </a:cubicBezTo>
                    <a:cubicBezTo>
                      <a:pt x="3878" y="6278"/>
                      <a:pt x="4240" y="6015"/>
                      <a:pt x="4437" y="5654"/>
                    </a:cubicBezTo>
                    <a:close/>
                    <a:moveTo>
                      <a:pt x="822" y="6245"/>
                    </a:moveTo>
                    <a:cubicBezTo>
                      <a:pt x="855" y="6278"/>
                      <a:pt x="888" y="6278"/>
                      <a:pt x="921" y="6278"/>
                    </a:cubicBezTo>
                    <a:cubicBezTo>
                      <a:pt x="987" y="6541"/>
                      <a:pt x="1151" y="6771"/>
                      <a:pt x="1381" y="6936"/>
                    </a:cubicBezTo>
                    <a:lnTo>
                      <a:pt x="1447" y="6968"/>
                    </a:lnTo>
                    <a:cubicBezTo>
                      <a:pt x="1447" y="7034"/>
                      <a:pt x="1480" y="7100"/>
                      <a:pt x="1545" y="7166"/>
                    </a:cubicBezTo>
                    <a:cubicBezTo>
                      <a:pt x="1217" y="6936"/>
                      <a:pt x="954" y="6640"/>
                      <a:pt x="790" y="6278"/>
                    </a:cubicBezTo>
                    <a:lnTo>
                      <a:pt x="822" y="6245"/>
                    </a:lnTo>
                    <a:close/>
                    <a:moveTo>
                      <a:pt x="2202" y="7264"/>
                    </a:moveTo>
                    <a:lnTo>
                      <a:pt x="2202" y="7264"/>
                    </a:lnTo>
                    <a:cubicBezTo>
                      <a:pt x="2498" y="7330"/>
                      <a:pt x="2794" y="7363"/>
                      <a:pt x="3057" y="7363"/>
                    </a:cubicBezTo>
                    <a:lnTo>
                      <a:pt x="3090" y="7363"/>
                    </a:lnTo>
                    <a:cubicBezTo>
                      <a:pt x="3090" y="7428"/>
                      <a:pt x="3155" y="7494"/>
                      <a:pt x="3221" y="7494"/>
                    </a:cubicBezTo>
                    <a:cubicBezTo>
                      <a:pt x="2893" y="7494"/>
                      <a:pt x="2531" y="7428"/>
                      <a:pt x="2202" y="7264"/>
                    </a:cubicBezTo>
                    <a:close/>
                    <a:moveTo>
                      <a:pt x="3850" y="1"/>
                    </a:moveTo>
                    <a:cubicBezTo>
                      <a:pt x="3817" y="1"/>
                      <a:pt x="3782" y="12"/>
                      <a:pt x="3747" y="35"/>
                    </a:cubicBezTo>
                    <a:cubicBezTo>
                      <a:pt x="2400" y="922"/>
                      <a:pt x="1315" y="2171"/>
                      <a:pt x="592" y="3617"/>
                    </a:cubicBezTo>
                    <a:cubicBezTo>
                      <a:pt x="1" y="4865"/>
                      <a:pt x="1" y="6541"/>
                      <a:pt x="1217" y="7461"/>
                    </a:cubicBezTo>
                    <a:cubicBezTo>
                      <a:pt x="1772" y="7837"/>
                      <a:pt x="2414" y="8028"/>
                      <a:pt x="3065" y="8028"/>
                    </a:cubicBezTo>
                    <a:cubicBezTo>
                      <a:pt x="3609" y="8028"/>
                      <a:pt x="4158" y="7895"/>
                      <a:pt x="4667" y="7626"/>
                    </a:cubicBezTo>
                    <a:cubicBezTo>
                      <a:pt x="5784" y="7034"/>
                      <a:pt x="6507" y="5753"/>
                      <a:pt x="5981" y="4537"/>
                    </a:cubicBezTo>
                    <a:cubicBezTo>
                      <a:pt x="5551" y="3586"/>
                      <a:pt x="4637" y="3040"/>
                      <a:pt x="3692" y="3040"/>
                    </a:cubicBezTo>
                    <a:cubicBezTo>
                      <a:pt x="3265" y="3040"/>
                      <a:pt x="2831" y="3152"/>
                      <a:pt x="2433" y="3387"/>
                    </a:cubicBezTo>
                    <a:cubicBezTo>
                      <a:pt x="2794" y="2434"/>
                      <a:pt x="3484" y="1645"/>
                      <a:pt x="4404" y="1152"/>
                    </a:cubicBezTo>
                    <a:cubicBezTo>
                      <a:pt x="4470" y="1086"/>
                      <a:pt x="4503" y="988"/>
                      <a:pt x="4470" y="889"/>
                    </a:cubicBezTo>
                    <a:lnTo>
                      <a:pt x="4010" y="101"/>
                    </a:lnTo>
                    <a:cubicBezTo>
                      <a:pt x="3967" y="37"/>
                      <a:pt x="3911" y="1"/>
                      <a:pt x="3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153400" y="4288723"/>
            <a:ext cx="48372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subTitle" idx="1"/>
          </p:nvPr>
        </p:nvSpPr>
        <p:spPr>
          <a:xfrm>
            <a:off x="2291550" y="1482900"/>
            <a:ext cx="4563000" cy="21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subTitle" idx="1"/>
          </p:nvPr>
        </p:nvSpPr>
        <p:spPr>
          <a:xfrm>
            <a:off x="726750" y="3026558"/>
            <a:ext cx="200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subTitle" idx="2"/>
          </p:nvPr>
        </p:nvSpPr>
        <p:spPr>
          <a:xfrm>
            <a:off x="726750" y="3391641"/>
            <a:ext cx="20097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subTitle" idx="3"/>
          </p:nvPr>
        </p:nvSpPr>
        <p:spPr>
          <a:xfrm>
            <a:off x="3567150" y="3026558"/>
            <a:ext cx="200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ubTitle" idx="4"/>
          </p:nvPr>
        </p:nvSpPr>
        <p:spPr>
          <a:xfrm>
            <a:off x="3567150" y="3391641"/>
            <a:ext cx="20097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5"/>
          </p:nvPr>
        </p:nvSpPr>
        <p:spPr>
          <a:xfrm>
            <a:off x="6407550" y="3026558"/>
            <a:ext cx="200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6"/>
          </p:nvPr>
        </p:nvSpPr>
        <p:spPr>
          <a:xfrm>
            <a:off x="6407550" y="3391641"/>
            <a:ext cx="20097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539496"/>
            <a:ext cx="7708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715875"/>
            <a:ext cx="7708500" cy="2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●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○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■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●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○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■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●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○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■"/>
              <a:defRPr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58">
          <p15:clr>
            <a:srgbClr val="EA4335"/>
          </p15:clr>
        </p15:guide>
        <p15:guide id="2" orient="horz" pos="353">
          <p15:clr>
            <a:srgbClr val="EA4335"/>
          </p15:clr>
        </p15:guide>
        <p15:guide id="3" orient="horz" pos="2878">
          <p15:clr>
            <a:srgbClr val="EA4335"/>
          </p15:clr>
        </p15:guide>
        <p15:guide id="4" pos="53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>
            <a:spLocks noGrp="1"/>
          </p:cNvSpPr>
          <p:nvPr>
            <p:ph type="ctrTitle"/>
          </p:nvPr>
        </p:nvSpPr>
        <p:spPr>
          <a:xfrm>
            <a:off x="577972" y="1883904"/>
            <a:ext cx="7708500" cy="11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Matemática</a:t>
            </a:r>
            <a:endParaRPr sz="5700" dirty="0">
              <a:solidFill>
                <a:schemeClr val="lt1"/>
              </a:solidFill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1"/>
          </p:nvPr>
        </p:nvSpPr>
        <p:spPr>
          <a:xfrm>
            <a:off x="615075" y="4262075"/>
            <a:ext cx="7809000" cy="788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Curso: 5° año básico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Fecha: 5 de Abril de 2021</a:t>
            </a:r>
            <a:endParaRPr sz="2000" dirty="0"/>
          </a:p>
        </p:txBody>
      </p:sp>
      <p:pic>
        <p:nvPicPr>
          <p:cNvPr id="4" name="Picture 2" descr="Notasnet Login">
            <a:extLst>
              <a:ext uri="{FF2B5EF4-FFF2-40B4-BE49-F238E27FC236}">
                <a16:creationId xmlns:a16="http://schemas.microsoft.com/office/drawing/2014/main" id="{29E46875-C27A-49C5-A9D0-A8CF0BF4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8" y="181876"/>
            <a:ext cx="723648" cy="8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>
            <a:spLocks noGrp="1"/>
          </p:cNvSpPr>
          <p:nvPr>
            <p:ph type="subTitle" idx="1"/>
          </p:nvPr>
        </p:nvSpPr>
        <p:spPr>
          <a:xfrm>
            <a:off x="3462749" y="2155871"/>
            <a:ext cx="2009700" cy="7111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¡Recordemos!</a:t>
            </a:r>
            <a:endParaRPr dirty="0"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5"/>
          </p:nvPr>
        </p:nvSpPr>
        <p:spPr>
          <a:xfrm>
            <a:off x="6161062" y="2155870"/>
            <a:ext cx="2009700" cy="7111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Lectura y escritura de números</a:t>
            </a:r>
          </a:p>
        </p:txBody>
      </p:sp>
      <p:sp>
        <p:nvSpPr>
          <p:cNvPr id="331" name="Google Shape;331;p36"/>
          <p:cNvSpPr/>
          <p:nvPr/>
        </p:nvSpPr>
        <p:spPr>
          <a:xfrm rot="5400000">
            <a:off x="1208662" y="872801"/>
            <a:ext cx="1085125" cy="1131525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2" name="Google Shape;332;p36"/>
          <p:cNvSpPr/>
          <p:nvPr/>
        </p:nvSpPr>
        <p:spPr>
          <a:xfrm rot="-2004909">
            <a:off x="4010313" y="801127"/>
            <a:ext cx="1085122" cy="1131522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3" name="Google Shape;333;p36"/>
          <p:cNvSpPr/>
          <p:nvPr/>
        </p:nvSpPr>
        <p:spPr>
          <a:xfrm rot="-6189726">
            <a:off x="6640067" y="917492"/>
            <a:ext cx="1085092" cy="1131490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34" name="Google Shape;334;p36"/>
          <p:cNvGrpSpPr/>
          <p:nvPr/>
        </p:nvGrpSpPr>
        <p:grpSpPr>
          <a:xfrm>
            <a:off x="1598524" y="1088561"/>
            <a:ext cx="305400" cy="662850"/>
            <a:chOff x="414600" y="402700"/>
            <a:chExt cx="305400" cy="662850"/>
          </a:xfrm>
        </p:grpSpPr>
        <p:sp>
          <p:nvSpPr>
            <p:cNvPr id="335" name="Google Shape;335;p36"/>
            <p:cNvSpPr/>
            <p:nvPr/>
          </p:nvSpPr>
          <p:spPr>
            <a:xfrm>
              <a:off x="414600" y="402700"/>
              <a:ext cx="305400" cy="527350"/>
            </a:xfrm>
            <a:custGeom>
              <a:avLst/>
              <a:gdLst/>
              <a:ahLst/>
              <a:cxnLst/>
              <a:rect l="l" t="t" r="r" b="b"/>
              <a:pathLst>
                <a:path w="12216" h="21094" fill="none" extrusionOk="0">
                  <a:moveTo>
                    <a:pt x="5342" y="21093"/>
                  </a:moveTo>
                  <a:lnTo>
                    <a:pt x="11705" y="4125"/>
                  </a:lnTo>
                  <a:cubicBezTo>
                    <a:pt x="12216" y="2790"/>
                    <a:pt x="11745" y="1336"/>
                    <a:pt x="10684" y="943"/>
                  </a:cubicBezTo>
                  <a:lnTo>
                    <a:pt x="9270" y="433"/>
                  </a:lnTo>
                  <a:cubicBezTo>
                    <a:pt x="8170" y="1"/>
                    <a:pt x="6874" y="786"/>
                    <a:pt x="6364" y="2161"/>
                  </a:cubicBezTo>
                  <a:lnTo>
                    <a:pt x="0" y="190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414600" y="879950"/>
              <a:ext cx="133575" cy="185600"/>
            </a:xfrm>
            <a:custGeom>
              <a:avLst/>
              <a:gdLst/>
              <a:ahLst/>
              <a:cxnLst/>
              <a:rect l="l" t="t" r="r" b="b"/>
              <a:pathLst>
                <a:path w="5343" h="7424" fill="none" extrusionOk="0">
                  <a:moveTo>
                    <a:pt x="0" y="0"/>
                  </a:moveTo>
                  <a:lnTo>
                    <a:pt x="236" y="7424"/>
                  </a:lnTo>
                  <a:lnTo>
                    <a:pt x="5342" y="200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563850" y="482250"/>
              <a:ext cx="132600" cy="51075"/>
            </a:xfrm>
            <a:custGeom>
              <a:avLst/>
              <a:gdLst/>
              <a:ahLst/>
              <a:cxnLst/>
              <a:rect l="l" t="t" r="r" b="b"/>
              <a:pathLst>
                <a:path w="5304" h="2043" fill="none" extrusionOk="0">
                  <a:moveTo>
                    <a:pt x="1" y="40"/>
                  </a:moveTo>
                  <a:cubicBezTo>
                    <a:pt x="1" y="40"/>
                    <a:pt x="3182" y="0"/>
                    <a:pt x="5303" y="2043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481375" y="496000"/>
              <a:ext cx="153200" cy="408525"/>
            </a:xfrm>
            <a:custGeom>
              <a:avLst/>
              <a:gdLst/>
              <a:ahLst/>
              <a:cxnLst/>
              <a:rect l="l" t="t" r="r" b="b"/>
              <a:pathLst>
                <a:path w="6128" h="16341" fill="none" extrusionOk="0">
                  <a:moveTo>
                    <a:pt x="6128" y="0"/>
                  </a:moveTo>
                  <a:lnTo>
                    <a:pt x="0" y="1634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9" name="Google Shape;339;p36"/>
          <p:cNvGrpSpPr/>
          <p:nvPr/>
        </p:nvGrpSpPr>
        <p:grpSpPr>
          <a:xfrm>
            <a:off x="4298699" y="1088555"/>
            <a:ext cx="412450" cy="615700"/>
            <a:chOff x="-1620025" y="4285375"/>
            <a:chExt cx="412450" cy="615700"/>
          </a:xfrm>
        </p:grpSpPr>
        <p:sp>
          <p:nvSpPr>
            <p:cNvPr id="340" name="Google Shape;340;p36"/>
            <p:cNvSpPr/>
            <p:nvPr/>
          </p:nvSpPr>
          <p:spPr>
            <a:xfrm>
              <a:off x="-1620025" y="4285375"/>
              <a:ext cx="412450" cy="472350"/>
            </a:xfrm>
            <a:custGeom>
              <a:avLst/>
              <a:gdLst/>
              <a:ahLst/>
              <a:cxnLst/>
              <a:rect l="l" t="t" r="r" b="b"/>
              <a:pathLst>
                <a:path w="16498" h="18894" fill="none" extrusionOk="0">
                  <a:moveTo>
                    <a:pt x="16498" y="8838"/>
                  </a:moveTo>
                  <a:cubicBezTo>
                    <a:pt x="16498" y="3575"/>
                    <a:pt x="11234" y="0"/>
                    <a:pt x="6364" y="1886"/>
                  </a:cubicBezTo>
                  <a:cubicBezTo>
                    <a:pt x="1454" y="3771"/>
                    <a:pt x="1" y="9977"/>
                    <a:pt x="3536" y="13826"/>
                  </a:cubicBezTo>
                  <a:cubicBezTo>
                    <a:pt x="3771" y="16693"/>
                    <a:pt x="6167" y="18893"/>
                    <a:pt x="9035" y="18893"/>
                  </a:cubicBezTo>
                  <a:cubicBezTo>
                    <a:pt x="11902" y="18893"/>
                    <a:pt x="14298" y="16693"/>
                    <a:pt x="14534" y="13826"/>
                  </a:cubicBezTo>
                  <a:cubicBezTo>
                    <a:pt x="15791" y="12451"/>
                    <a:pt x="16498" y="10684"/>
                    <a:pt x="16498" y="883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-1487450" y="4721350"/>
              <a:ext cx="186600" cy="152225"/>
            </a:xfrm>
            <a:custGeom>
              <a:avLst/>
              <a:gdLst/>
              <a:ahLst/>
              <a:cxnLst/>
              <a:rect l="l" t="t" r="r" b="b"/>
              <a:pathLst>
                <a:path w="7464" h="6089" fill="none" extrusionOk="0">
                  <a:moveTo>
                    <a:pt x="0" y="1"/>
                  </a:moveTo>
                  <a:lnTo>
                    <a:pt x="393" y="3771"/>
                  </a:lnTo>
                  <a:cubicBezTo>
                    <a:pt x="393" y="3771"/>
                    <a:pt x="3967" y="6089"/>
                    <a:pt x="7149" y="3536"/>
                  </a:cubicBezTo>
                  <a:lnTo>
                    <a:pt x="7463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-1451125" y="4827400"/>
              <a:ext cx="113925" cy="73675"/>
            </a:xfrm>
            <a:custGeom>
              <a:avLst/>
              <a:gdLst/>
              <a:ahLst/>
              <a:cxnLst/>
              <a:rect l="l" t="t" r="r" b="b"/>
              <a:pathLst>
                <a:path w="4557" h="2947" fill="none" extrusionOk="0">
                  <a:moveTo>
                    <a:pt x="1" y="40"/>
                  </a:moveTo>
                  <a:lnTo>
                    <a:pt x="158" y="1493"/>
                  </a:lnTo>
                  <a:cubicBezTo>
                    <a:pt x="158" y="1493"/>
                    <a:pt x="2397" y="2947"/>
                    <a:pt x="4400" y="1336"/>
                  </a:cubicBezTo>
                  <a:lnTo>
                    <a:pt x="4557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-1481575" y="4780275"/>
              <a:ext cx="174825" cy="67775"/>
            </a:xfrm>
            <a:custGeom>
              <a:avLst/>
              <a:gdLst/>
              <a:ahLst/>
              <a:cxnLst/>
              <a:rect l="l" t="t" r="r" b="b"/>
              <a:pathLst>
                <a:path w="6993" h="2711" fill="none" extrusionOk="0">
                  <a:moveTo>
                    <a:pt x="1" y="0"/>
                  </a:moveTo>
                  <a:cubicBezTo>
                    <a:pt x="1" y="0"/>
                    <a:pt x="3457" y="2711"/>
                    <a:pt x="6992" y="0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-1480575" y="4589775"/>
              <a:ext cx="172850" cy="165000"/>
            </a:xfrm>
            <a:custGeom>
              <a:avLst/>
              <a:gdLst/>
              <a:ahLst/>
              <a:cxnLst/>
              <a:rect l="l" t="t" r="r" b="b"/>
              <a:pathLst>
                <a:path w="6914" h="6600" fill="none" extrusionOk="0">
                  <a:moveTo>
                    <a:pt x="2239" y="6599"/>
                  </a:moveTo>
                  <a:lnTo>
                    <a:pt x="1650" y="629"/>
                  </a:lnTo>
                  <a:cubicBezTo>
                    <a:pt x="1532" y="197"/>
                    <a:pt x="1100" y="0"/>
                    <a:pt x="746" y="158"/>
                  </a:cubicBezTo>
                  <a:cubicBezTo>
                    <a:pt x="0" y="393"/>
                    <a:pt x="0" y="1572"/>
                    <a:pt x="825" y="1925"/>
                  </a:cubicBezTo>
                  <a:cubicBezTo>
                    <a:pt x="1571" y="2121"/>
                    <a:pt x="2318" y="2200"/>
                    <a:pt x="3103" y="2200"/>
                  </a:cubicBezTo>
                  <a:lnTo>
                    <a:pt x="2946" y="1847"/>
                  </a:lnTo>
                  <a:cubicBezTo>
                    <a:pt x="2710" y="1414"/>
                    <a:pt x="2750" y="943"/>
                    <a:pt x="2985" y="550"/>
                  </a:cubicBezTo>
                  <a:cubicBezTo>
                    <a:pt x="3378" y="79"/>
                    <a:pt x="4517" y="433"/>
                    <a:pt x="3967" y="1847"/>
                  </a:cubicBezTo>
                  <a:lnTo>
                    <a:pt x="3810" y="2200"/>
                  </a:lnTo>
                  <a:cubicBezTo>
                    <a:pt x="4556" y="2200"/>
                    <a:pt x="5342" y="2121"/>
                    <a:pt x="6088" y="1925"/>
                  </a:cubicBezTo>
                  <a:cubicBezTo>
                    <a:pt x="6874" y="1572"/>
                    <a:pt x="6913" y="393"/>
                    <a:pt x="6167" y="158"/>
                  </a:cubicBezTo>
                  <a:cubicBezTo>
                    <a:pt x="5774" y="0"/>
                    <a:pt x="5342" y="197"/>
                    <a:pt x="5264" y="629"/>
                  </a:cubicBezTo>
                  <a:lnTo>
                    <a:pt x="4635" y="6599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-1394175" y="4415975"/>
              <a:ext cx="25" cy="56975"/>
            </a:xfrm>
            <a:custGeom>
              <a:avLst/>
              <a:gdLst/>
              <a:ahLst/>
              <a:cxnLst/>
              <a:rect l="l" t="t" r="r" b="b"/>
              <a:pathLst>
                <a:path w="1" h="2279" fill="none" extrusionOk="0">
                  <a:moveTo>
                    <a:pt x="1" y="2278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-1312675" y="4453275"/>
              <a:ext cx="19675" cy="38325"/>
            </a:xfrm>
            <a:custGeom>
              <a:avLst/>
              <a:gdLst/>
              <a:ahLst/>
              <a:cxnLst/>
              <a:rect l="l" t="t" r="r" b="b"/>
              <a:pathLst>
                <a:path w="787" h="1533" fill="none" extrusionOk="0">
                  <a:moveTo>
                    <a:pt x="1" y="1533"/>
                  </a:moveTo>
                  <a:lnTo>
                    <a:pt x="786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-1498250" y="4453275"/>
              <a:ext cx="20650" cy="38325"/>
            </a:xfrm>
            <a:custGeom>
              <a:avLst/>
              <a:gdLst/>
              <a:ahLst/>
              <a:cxnLst/>
              <a:rect l="l" t="t" r="r" b="b"/>
              <a:pathLst>
                <a:path w="826" h="1533" fill="none" extrusionOk="0">
                  <a:moveTo>
                    <a:pt x="825" y="1533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8" name="Google Shape;348;p36"/>
          <p:cNvGrpSpPr/>
          <p:nvPr/>
        </p:nvGrpSpPr>
        <p:grpSpPr>
          <a:xfrm>
            <a:off x="6851971" y="1181861"/>
            <a:ext cx="677575" cy="718825"/>
            <a:chOff x="-1133950" y="3228775"/>
            <a:chExt cx="677575" cy="718825"/>
          </a:xfrm>
        </p:grpSpPr>
        <p:sp>
          <p:nvSpPr>
            <p:cNvPr id="349" name="Google Shape;349;p36"/>
            <p:cNvSpPr/>
            <p:nvPr/>
          </p:nvSpPr>
          <p:spPr>
            <a:xfrm>
              <a:off x="-755900" y="3228775"/>
              <a:ext cx="299525" cy="526350"/>
            </a:xfrm>
            <a:custGeom>
              <a:avLst/>
              <a:gdLst/>
              <a:ahLst/>
              <a:cxnLst/>
              <a:rect l="l" t="t" r="r" b="b"/>
              <a:pathLst>
                <a:path w="11981" h="21054" fill="none" extrusionOk="0">
                  <a:moveTo>
                    <a:pt x="315" y="2004"/>
                  </a:moveTo>
                  <a:lnTo>
                    <a:pt x="9388" y="20190"/>
                  </a:lnTo>
                  <a:cubicBezTo>
                    <a:pt x="9702" y="20818"/>
                    <a:pt x="10449" y="21054"/>
                    <a:pt x="11077" y="20740"/>
                  </a:cubicBezTo>
                  <a:lnTo>
                    <a:pt x="11077" y="20740"/>
                  </a:lnTo>
                  <a:cubicBezTo>
                    <a:pt x="11706" y="20425"/>
                    <a:pt x="11981" y="19679"/>
                    <a:pt x="11666" y="19051"/>
                  </a:cubicBezTo>
                  <a:lnTo>
                    <a:pt x="2554" y="865"/>
                  </a:lnTo>
                  <a:cubicBezTo>
                    <a:pt x="2239" y="236"/>
                    <a:pt x="1493" y="1"/>
                    <a:pt x="865" y="315"/>
                  </a:cubicBezTo>
                  <a:lnTo>
                    <a:pt x="865" y="315"/>
                  </a:lnTo>
                  <a:cubicBezTo>
                    <a:pt x="236" y="629"/>
                    <a:pt x="1" y="1375"/>
                    <a:pt x="315" y="200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-1133950" y="3236625"/>
              <a:ext cx="655000" cy="710975"/>
            </a:xfrm>
            <a:custGeom>
              <a:avLst/>
              <a:gdLst/>
              <a:ahLst/>
              <a:cxnLst/>
              <a:rect l="l" t="t" r="r" b="b"/>
              <a:pathLst>
                <a:path w="26200" h="28439" fill="none" extrusionOk="0">
                  <a:moveTo>
                    <a:pt x="15987" y="1"/>
                  </a:moveTo>
                  <a:lnTo>
                    <a:pt x="0" y="8014"/>
                  </a:lnTo>
                  <a:lnTo>
                    <a:pt x="10213" y="28438"/>
                  </a:lnTo>
                  <a:lnTo>
                    <a:pt x="26199" y="20426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-1024950" y="3367225"/>
              <a:ext cx="301475" cy="229825"/>
            </a:xfrm>
            <a:custGeom>
              <a:avLst/>
              <a:gdLst/>
              <a:ahLst/>
              <a:cxnLst/>
              <a:rect l="l" t="t" r="r" b="b"/>
              <a:pathLst>
                <a:path w="12059" h="9193" fill="none" extrusionOk="0">
                  <a:moveTo>
                    <a:pt x="0" y="4950"/>
                  </a:moveTo>
                  <a:lnTo>
                    <a:pt x="9899" y="1"/>
                  </a:lnTo>
                  <a:lnTo>
                    <a:pt x="12059" y="4243"/>
                  </a:lnTo>
                  <a:lnTo>
                    <a:pt x="2121" y="919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-935600" y="3545950"/>
              <a:ext cx="247475" cy="123750"/>
            </a:xfrm>
            <a:custGeom>
              <a:avLst/>
              <a:gdLst/>
              <a:ahLst/>
              <a:cxnLst/>
              <a:rect l="l" t="t" r="r" b="b"/>
              <a:pathLst>
                <a:path w="9899" h="4950" fill="none" extrusionOk="0">
                  <a:moveTo>
                    <a:pt x="1" y="4950"/>
                  </a:moveTo>
                  <a:lnTo>
                    <a:pt x="9899" y="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717750" y="10269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sp>
        <p:nvSpPr>
          <p:cNvPr id="38" name="Google Shape;331;p36">
            <a:extLst>
              <a:ext uri="{FF2B5EF4-FFF2-40B4-BE49-F238E27FC236}">
                <a16:creationId xmlns:a16="http://schemas.microsoft.com/office/drawing/2014/main" id="{68EA02F4-B016-4324-8714-81F2C05964FC}"/>
              </a:ext>
            </a:extLst>
          </p:cNvPr>
          <p:cNvSpPr/>
          <p:nvPr/>
        </p:nvSpPr>
        <p:spPr>
          <a:xfrm rot="5400000">
            <a:off x="4029437" y="3060254"/>
            <a:ext cx="1085125" cy="1131525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9" name="Google Shape;1280;p87">
            <a:extLst>
              <a:ext uri="{FF2B5EF4-FFF2-40B4-BE49-F238E27FC236}">
                <a16:creationId xmlns:a16="http://schemas.microsoft.com/office/drawing/2014/main" id="{FCE08BEF-71C8-409E-A932-8986442CBC01}"/>
              </a:ext>
            </a:extLst>
          </p:cNvPr>
          <p:cNvGrpSpPr/>
          <p:nvPr/>
        </p:nvGrpSpPr>
        <p:grpSpPr>
          <a:xfrm>
            <a:off x="4297911" y="3299920"/>
            <a:ext cx="538460" cy="572700"/>
            <a:chOff x="1655300" y="2115425"/>
            <a:chExt cx="500775" cy="526400"/>
          </a:xfrm>
        </p:grpSpPr>
        <p:sp>
          <p:nvSpPr>
            <p:cNvPr id="40" name="Google Shape;1281;p87">
              <a:extLst>
                <a:ext uri="{FF2B5EF4-FFF2-40B4-BE49-F238E27FC236}">
                  <a16:creationId xmlns:a16="http://schemas.microsoft.com/office/drawing/2014/main" id="{DCC81813-8284-477C-9438-87B6F6E2D1DC}"/>
                </a:ext>
              </a:extLst>
            </p:cNvPr>
            <p:cNvSpPr/>
            <p:nvPr/>
          </p:nvSpPr>
          <p:spPr>
            <a:xfrm>
              <a:off x="1655300" y="2115425"/>
              <a:ext cx="500775" cy="526400"/>
            </a:xfrm>
            <a:custGeom>
              <a:avLst/>
              <a:gdLst/>
              <a:ahLst/>
              <a:cxnLst/>
              <a:rect l="l" t="t" r="r" b="b"/>
              <a:pathLst>
                <a:path w="20031" h="21056" fill="none" extrusionOk="0">
                  <a:moveTo>
                    <a:pt x="4396" y="0"/>
                  </a:moveTo>
                  <a:lnTo>
                    <a:pt x="20031" y="4066"/>
                  </a:lnTo>
                  <a:lnTo>
                    <a:pt x="15635" y="21056"/>
                  </a:lnTo>
                  <a:lnTo>
                    <a:pt x="0" y="17023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282;p87">
              <a:extLst>
                <a:ext uri="{FF2B5EF4-FFF2-40B4-BE49-F238E27FC236}">
                  <a16:creationId xmlns:a16="http://schemas.microsoft.com/office/drawing/2014/main" id="{FEC402A0-9E23-4C71-B9A8-25FDEA939B81}"/>
                </a:ext>
              </a:extLst>
            </p:cNvPr>
            <p:cNvSpPr/>
            <p:nvPr/>
          </p:nvSpPr>
          <p:spPr>
            <a:xfrm>
              <a:off x="1768500" y="2142700"/>
              <a:ext cx="358650" cy="146275"/>
            </a:xfrm>
            <a:custGeom>
              <a:avLst/>
              <a:gdLst/>
              <a:ahLst/>
              <a:cxnLst/>
              <a:rect l="l" t="t" r="r" b="b"/>
              <a:pathLst>
                <a:path w="14346" h="5851" fill="none" extrusionOk="0">
                  <a:moveTo>
                    <a:pt x="596" y="0"/>
                  </a:moveTo>
                  <a:lnTo>
                    <a:pt x="14346" y="3537"/>
                  </a:lnTo>
                  <a:lnTo>
                    <a:pt x="13751" y="5851"/>
                  </a:lnTo>
                  <a:lnTo>
                    <a:pt x="1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283;p87">
              <a:extLst>
                <a:ext uri="{FF2B5EF4-FFF2-40B4-BE49-F238E27FC236}">
                  <a16:creationId xmlns:a16="http://schemas.microsoft.com/office/drawing/2014/main" id="{A8DC6849-7063-45EB-B790-1E473E01D187}"/>
                </a:ext>
              </a:extLst>
            </p:cNvPr>
            <p:cNvSpPr/>
            <p:nvPr/>
          </p:nvSpPr>
          <p:spPr>
            <a:xfrm>
              <a:off x="1747850" y="2237725"/>
              <a:ext cx="85125" cy="76050"/>
            </a:xfrm>
            <a:custGeom>
              <a:avLst/>
              <a:gdLst/>
              <a:ahLst/>
              <a:cxnLst/>
              <a:rect l="l" t="t" r="r" b="b"/>
              <a:pathLst>
                <a:path w="3405" h="3042" fill="none" extrusionOk="0">
                  <a:moveTo>
                    <a:pt x="595" y="0"/>
                  </a:moveTo>
                  <a:lnTo>
                    <a:pt x="3405" y="727"/>
                  </a:lnTo>
                  <a:lnTo>
                    <a:pt x="2810" y="3041"/>
                  </a:lnTo>
                  <a:lnTo>
                    <a:pt x="0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284;p87">
              <a:extLst>
                <a:ext uri="{FF2B5EF4-FFF2-40B4-BE49-F238E27FC236}">
                  <a16:creationId xmlns:a16="http://schemas.microsoft.com/office/drawing/2014/main" id="{81CD6A7A-585B-48C1-A564-5BD2671A054C}"/>
                </a:ext>
              </a:extLst>
            </p:cNvPr>
            <p:cNvSpPr/>
            <p:nvPr/>
          </p:nvSpPr>
          <p:spPr>
            <a:xfrm>
              <a:off x="1837100" y="2259200"/>
              <a:ext cx="85125" cy="75225"/>
            </a:xfrm>
            <a:custGeom>
              <a:avLst/>
              <a:gdLst/>
              <a:ahLst/>
              <a:cxnLst/>
              <a:rect l="l" t="t" r="r" b="b"/>
              <a:pathLst>
                <a:path w="3405" h="3009" fill="none" extrusionOk="0">
                  <a:moveTo>
                    <a:pt x="595" y="1"/>
                  </a:moveTo>
                  <a:lnTo>
                    <a:pt x="3405" y="695"/>
                  </a:lnTo>
                  <a:lnTo>
                    <a:pt x="2810" y="3009"/>
                  </a:lnTo>
                  <a:lnTo>
                    <a:pt x="0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285;p87">
              <a:extLst>
                <a:ext uri="{FF2B5EF4-FFF2-40B4-BE49-F238E27FC236}">
                  <a16:creationId xmlns:a16="http://schemas.microsoft.com/office/drawing/2014/main" id="{833FEEC5-4CE1-46D5-8849-4EA8B1E2185B}"/>
                </a:ext>
              </a:extLst>
            </p:cNvPr>
            <p:cNvSpPr/>
            <p:nvPr/>
          </p:nvSpPr>
          <p:spPr>
            <a:xfrm>
              <a:off x="1929650" y="2283175"/>
              <a:ext cx="85125" cy="75225"/>
            </a:xfrm>
            <a:custGeom>
              <a:avLst/>
              <a:gdLst/>
              <a:ahLst/>
              <a:cxnLst/>
              <a:rect l="l" t="t" r="r" b="b"/>
              <a:pathLst>
                <a:path w="3405" h="3009" fill="none" extrusionOk="0">
                  <a:moveTo>
                    <a:pt x="595" y="0"/>
                  </a:moveTo>
                  <a:lnTo>
                    <a:pt x="3405" y="694"/>
                  </a:lnTo>
                  <a:lnTo>
                    <a:pt x="2810" y="3008"/>
                  </a:lnTo>
                  <a:lnTo>
                    <a:pt x="0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286;p87">
              <a:extLst>
                <a:ext uri="{FF2B5EF4-FFF2-40B4-BE49-F238E27FC236}">
                  <a16:creationId xmlns:a16="http://schemas.microsoft.com/office/drawing/2014/main" id="{80D2626F-710F-49F9-B4F3-01973C76A22F}"/>
                </a:ext>
              </a:extLst>
            </p:cNvPr>
            <p:cNvSpPr/>
            <p:nvPr/>
          </p:nvSpPr>
          <p:spPr>
            <a:xfrm>
              <a:off x="1727175" y="2315400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0"/>
                  </a:moveTo>
                  <a:lnTo>
                    <a:pt x="3405" y="727"/>
                  </a:lnTo>
                  <a:lnTo>
                    <a:pt x="2811" y="3041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287;p87">
              <a:extLst>
                <a:ext uri="{FF2B5EF4-FFF2-40B4-BE49-F238E27FC236}">
                  <a16:creationId xmlns:a16="http://schemas.microsoft.com/office/drawing/2014/main" id="{1D3E803C-8B82-46CF-BF91-0E6A2AF7FA5A}"/>
                </a:ext>
              </a:extLst>
            </p:cNvPr>
            <p:cNvSpPr/>
            <p:nvPr/>
          </p:nvSpPr>
          <p:spPr>
            <a:xfrm>
              <a:off x="1817250" y="2336875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1"/>
                  </a:moveTo>
                  <a:lnTo>
                    <a:pt x="3405" y="728"/>
                  </a:lnTo>
                  <a:lnTo>
                    <a:pt x="2810" y="3042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288;p87">
              <a:extLst>
                <a:ext uri="{FF2B5EF4-FFF2-40B4-BE49-F238E27FC236}">
                  <a16:creationId xmlns:a16="http://schemas.microsoft.com/office/drawing/2014/main" id="{44675F2A-21D3-48C3-837E-044B9316B324}"/>
                </a:ext>
              </a:extLst>
            </p:cNvPr>
            <p:cNvSpPr/>
            <p:nvPr/>
          </p:nvSpPr>
          <p:spPr>
            <a:xfrm>
              <a:off x="1909800" y="2360850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0"/>
                  </a:moveTo>
                  <a:lnTo>
                    <a:pt x="3405" y="727"/>
                  </a:lnTo>
                  <a:lnTo>
                    <a:pt x="2810" y="3041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289;p87">
              <a:extLst>
                <a:ext uri="{FF2B5EF4-FFF2-40B4-BE49-F238E27FC236}">
                  <a16:creationId xmlns:a16="http://schemas.microsoft.com/office/drawing/2014/main" id="{230EFC64-8C92-46CC-931D-8F7A6C8FA2B1}"/>
                </a:ext>
              </a:extLst>
            </p:cNvPr>
            <p:cNvSpPr/>
            <p:nvPr/>
          </p:nvSpPr>
          <p:spPr>
            <a:xfrm>
              <a:off x="1707350" y="2393900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0"/>
                  </a:moveTo>
                  <a:lnTo>
                    <a:pt x="3405" y="728"/>
                  </a:lnTo>
                  <a:lnTo>
                    <a:pt x="2810" y="3041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290;p87">
              <a:extLst>
                <a:ext uri="{FF2B5EF4-FFF2-40B4-BE49-F238E27FC236}">
                  <a16:creationId xmlns:a16="http://schemas.microsoft.com/office/drawing/2014/main" id="{A65552A9-B4F1-4384-9A64-04D346BD8396}"/>
                </a:ext>
              </a:extLst>
            </p:cNvPr>
            <p:cNvSpPr/>
            <p:nvPr/>
          </p:nvSpPr>
          <p:spPr>
            <a:xfrm>
              <a:off x="1799900" y="2417850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1"/>
                  </a:moveTo>
                  <a:lnTo>
                    <a:pt x="3405" y="728"/>
                  </a:lnTo>
                  <a:lnTo>
                    <a:pt x="2810" y="3042"/>
                  </a:lnTo>
                  <a:lnTo>
                    <a:pt x="1" y="231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291;p87">
              <a:extLst>
                <a:ext uri="{FF2B5EF4-FFF2-40B4-BE49-F238E27FC236}">
                  <a16:creationId xmlns:a16="http://schemas.microsoft.com/office/drawing/2014/main" id="{C75E47E8-1752-496E-8578-306FF385322F}"/>
                </a:ext>
              </a:extLst>
            </p:cNvPr>
            <p:cNvSpPr/>
            <p:nvPr/>
          </p:nvSpPr>
          <p:spPr>
            <a:xfrm>
              <a:off x="1893275" y="2441825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1"/>
                  </a:moveTo>
                  <a:lnTo>
                    <a:pt x="3405" y="728"/>
                  </a:lnTo>
                  <a:lnTo>
                    <a:pt x="2810" y="3041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292;p87">
              <a:extLst>
                <a:ext uri="{FF2B5EF4-FFF2-40B4-BE49-F238E27FC236}">
                  <a16:creationId xmlns:a16="http://schemas.microsoft.com/office/drawing/2014/main" id="{BB23C2F7-D8CE-468C-9DCB-018D6FD853F2}"/>
                </a:ext>
              </a:extLst>
            </p:cNvPr>
            <p:cNvSpPr/>
            <p:nvPr/>
          </p:nvSpPr>
          <p:spPr>
            <a:xfrm>
              <a:off x="2018050" y="2305475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1"/>
                  </a:moveTo>
                  <a:lnTo>
                    <a:pt x="3405" y="728"/>
                  </a:lnTo>
                  <a:lnTo>
                    <a:pt x="2810" y="3042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293;p87">
              <a:extLst>
                <a:ext uri="{FF2B5EF4-FFF2-40B4-BE49-F238E27FC236}">
                  <a16:creationId xmlns:a16="http://schemas.microsoft.com/office/drawing/2014/main" id="{0FC63CF3-129A-41E0-8FEF-774A0C3B444E}"/>
                </a:ext>
              </a:extLst>
            </p:cNvPr>
            <p:cNvSpPr/>
            <p:nvPr/>
          </p:nvSpPr>
          <p:spPr>
            <a:xfrm>
              <a:off x="1998225" y="2383975"/>
              <a:ext cx="84325" cy="75225"/>
            </a:xfrm>
            <a:custGeom>
              <a:avLst/>
              <a:gdLst/>
              <a:ahLst/>
              <a:cxnLst/>
              <a:rect l="l" t="t" r="r" b="b"/>
              <a:pathLst>
                <a:path w="3373" h="3009" fill="none" extrusionOk="0">
                  <a:moveTo>
                    <a:pt x="596" y="1"/>
                  </a:moveTo>
                  <a:lnTo>
                    <a:pt x="3372" y="695"/>
                  </a:lnTo>
                  <a:lnTo>
                    <a:pt x="2777" y="3009"/>
                  </a:lnTo>
                  <a:lnTo>
                    <a:pt x="1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294;p87">
              <a:extLst>
                <a:ext uri="{FF2B5EF4-FFF2-40B4-BE49-F238E27FC236}">
                  <a16:creationId xmlns:a16="http://schemas.microsoft.com/office/drawing/2014/main" id="{C8073EEE-BA80-43E1-AAC2-C5FF37E20121}"/>
                </a:ext>
              </a:extLst>
            </p:cNvPr>
            <p:cNvSpPr/>
            <p:nvPr/>
          </p:nvSpPr>
          <p:spPr>
            <a:xfrm>
              <a:off x="1957725" y="2461650"/>
              <a:ext cx="104975" cy="153725"/>
            </a:xfrm>
            <a:custGeom>
              <a:avLst/>
              <a:gdLst/>
              <a:ahLst/>
              <a:cxnLst/>
              <a:rect l="l" t="t" r="r" b="b"/>
              <a:pathLst>
                <a:path w="4199" h="6149" fill="none" extrusionOk="0">
                  <a:moveTo>
                    <a:pt x="1389" y="1"/>
                  </a:moveTo>
                  <a:lnTo>
                    <a:pt x="4199" y="728"/>
                  </a:lnTo>
                  <a:lnTo>
                    <a:pt x="2811" y="6149"/>
                  </a:lnTo>
                  <a:lnTo>
                    <a:pt x="1" y="542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295;p87">
              <a:extLst>
                <a:ext uri="{FF2B5EF4-FFF2-40B4-BE49-F238E27FC236}">
                  <a16:creationId xmlns:a16="http://schemas.microsoft.com/office/drawing/2014/main" id="{ADEEE0A9-B07E-4EC1-941A-79E739298E56}"/>
                </a:ext>
              </a:extLst>
            </p:cNvPr>
            <p:cNvSpPr/>
            <p:nvPr/>
          </p:nvSpPr>
          <p:spPr>
            <a:xfrm>
              <a:off x="1684225" y="2469100"/>
              <a:ext cx="85125" cy="75225"/>
            </a:xfrm>
            <a:custGeom>
              <a:avLst/>
              <a:gdLst/>
              <a:ahLst/>
              <a:cxnLst/>
              <a:rect l="l" t="t" r="r" b="b"/>
              <a:pathLst>
                <a:path w="3405" h="3009" fill="none" extrusionOk="0">
                  <a:moveTo>
                    <a:pt x="595" y="0"/>
                  </a:moveTo>
                  <a:lnTo>
                    <a:pt x="3405" y="727"/>
                  </a:lnTo>
                  <a:lnTo>
                    <a:pt x="2810" y="3008"/>
                  </a:lnTo>
                  <a:lnTo>
                    <a:pt x="0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296;p87">
              <a:extLst>
                <a:ext uri="{FF2B5EF4-FFF2-40B4-BE49-F238E27FC236}">
                  <a16:creationId xmlns:a16="http://schemas.microsoft.com/office/drawing/2014/main" id="{D4D6C71D-056A-42FA-AE09-878396367A6C}"/>
                </a:ext>
              </a:extLst>
            </p:cNvPr>
            <p:cNvSpPr/>
            <p:nvPr/>
          </p:nvSpPr>
          <p:spPr>
            <a:xfrm>
              <a:off x="1780075" y="2496375"/>
              <a:ext cx="85125" cy="75200"/>
            </a:xfrm>
            <a:custGeom>
              <a:avLst/>
              <a:gdLst/>
              <a:ahLst/>
              <a:cxnLst/>
              <a:rect l="l" t="t" r="r" b="b"/>
              <a:pathLst>
                <a:path w="3405" h="3008" fill="none" extrusionOk="0">
                  <a:moveTo>
                    <a:pt x="595" y="0"/>
                  </a:moveTo>
                  <a:lnTo>
                    <a:pt x="3405" y="694"/>
                  </a:lnTo>
                  <a:lnTo>
                    <a:pt x="2810" y="3008"/>
                  </a:lnTo>
                  <a:lnTo>
                    <a:pt x="0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297;p87">
              <a:extLst>
                <a:ext uri="{FF2B5EF4-FFF2-40B4-BE49-F238E27FC236}">
                  <a16:creationId xmlns:a16="http://schemas.microsoft.com/office/drawing/2014/main" id="{F1B0A77D-FB9B-4283-B1B2-60F2C1EEA4DC}"/>
                </a:ext>
              </a:extLst>
            </p:cNvPr>
            <p:cNvSpPr/>
            <p:nvPr/>
          </p:nvSpPr>
          <p:spPr>
            <a:xfrm>
              <a:off x="1872625" y="2519500"/>
              <a:ext cx="85125" cy="76050"/>
            </a:xfrm>
            <a:custGeom>
              <a:avLst/>
              <a:gdLst/>
              <a:ahLst/>
              <a:cxnLst/>
              <a:rect l="l" t="t" r="r" b="b"/>
              <a:pathLst>
                <a:path w="3405" h="3042" fill="none" extrusionOk="0">
                  <a:moveTo>
                    <a:pt x="595" y="1"/>
                  </a:moveTo>
                  <a:lnTo>
                    <a:pt x="3405" y="728"/>
                  </a:lnTo>
                  <a:lnTo>
                    <a:pt x="2810" y="3041"/>
                  </a:lnTo>
                  <a:lnTo>
                    <a:pt x="0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" name="Google Shape;330;p36">
            <a:extLst>
              <a:ext uri="{FF2B5EF4-FFF2-40B4-BE49-F238E27FC236}">
                <a16:creationId xmlns:a16="http://schemas.microsoft.com/office/drawing/2014/main" id="{CFD9CC3A-BD8E-48CA-880D-A34374BAB55C}"/>
              </a:ext>
            </a:extLst>
          </p:cNvPr>
          <p:cNvSpPr txBox="1">
            <a:spLocks/>
          </p:cNvSpPr>
          <p:nvPr/>
        </p:nvSpPr>
        <p:spPr>
          <a:xfrm>
            <a:off x="3494322" y="4385045"/>
            <a:ext cx="200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/>
            <a:r>
              <a:rPr lang="es-CL" dirty="0">
                <a:solidFill>
                  <a:schemeClr val="accent3"/>
                </a:solidFill>
              </a:rPr>
              <a:t>Ejercitación de operaciones combinadas</a:t>
            </a:r>
          </a:p>
        </p:txBody>
      </p:sp>
      <p:sp>
        <p:nvSpPr>
          <p:cNvPr id="64" name="Google Shape;329;p36">
            <a:extLst>
              <a:ext uri="{FF2B5EF4-FFF2-40B4-BE49-F238E27FC236}">
                <a16:creationId xmlns:a16="http://schemas.microsoft.com/office/drawing/2014/main" id="{7F1CA4D0-0314-4FDE-A94E-E92B9AE1C932}"/>
              </a:ext>
            </a:extLst>
          </p:cNvPr>
          <p:cNvSpPr txBox="1">
            <a:spLocks/>
          </p:cNvSpPr>
          <p:nvPr/>
        </p:nvSpPr>
        <p:spPr>
          <a:xfrm>
            <a:off x="717750" y="2160651"/>
            <a:ext cx="2009700" cy="71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/>
            <a:r>
              <a:rPr lang="es-MX" dirty="0"/>
              <a:t>Objetivo de la clase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91550" y="1094282"/>
            <a:ext cx="4563000" cy="2870616"/>
          </a:xfrm>
        </p:spPr>
        <p:txBody>
          <a:bodyPr/>
          <a:lstStyle/>
          <a:p>
            <a:r>
              <a:rPr lang="es-ES" sz="2000" u="sng" dirty="0"/>
              <a:t>Clase online:</a:t>
            </a:r>
            <a:r>
              <a:rPr lang="es-ES" sz="2000" dirty="0"/>
              <a:t> Lunes 5 de Abril.</a:t>
            </a:r>
          </a:p>
          <a:p>
            <a:endParaRPr lang="es-ES" sz="2000" dirty="0"/>
          </a:p>
          <a:p>
            <a:r>
              <a:rPr lang="es-ES" sz="2000" u="sng" dirty="0"/>
              <a:t>Objetivo:</a:t>
            </a:r>
            <a:r>
              <a:rPr lang="es-ES" sz="2000" dirty="0"/>
              <a:t> </a:t>
            </a:r>
          </a:p>
          <a:p>
            <a:pPr marL="482600" indent="-342900">
              <a:buFontTx/>
              <a:buChar char="-"/>
            </a:pPr>
            <a:r>
              <a:rPr lang="es-ES" sz="2000" dirty="0"/>
              <a:t>Leer y escribir números hasta de 6 dígitos.</a:t>
            </a:r>
          </a:p>
          <a:p>
            <a:pPr marL="482600" indent="-342900">
              <a:buFontTx/>
              <a:buChar char="-"/>
            </a:pPr>
            <a:endParaRPr lang="es-ES" sz="2000" dirty="0"/>
          </a:p>
          <a:p>
            <a:pPr marL="482600" indent="-342900">
              <a:buFontTx/>
              <a:buChar char="-"/>
            </a:pPr>
            <a:r>
              <a:rPr lang="es-ES" sz="2000" dirty="0"/>
              <a:t>Reforzar operaciones combinadas.</a:t>
            </a:r>
            <a:endParaRPr lang="es-CL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0BAFD09-3636-4DED-B6FE-46709E1FB618}"/>
              </a:ext>
            </a:extLst>
          </p:cNvPr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Registra en tu cuaderno</a:t>
            </a:r>
          </a:p>
        </p:txBody>
      </p:sp>
    </p:spTree>
    <p:extLst>
      <p:ext uri="{BB962C8B-B14F-4D97-AF65-F5344CB8AC3E}">
        <p14:creationId xmlns:p14="http://schemas.microsoft.com/office/powerpoint/2010/main" val="317239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3;p36">
            <a:extLst>
              <a:ext uri="{FF2B5EF4-FFF2-40B4-BE49-F238E27FC236}">
                <a16:creationId xmlns:a16="http://schemas.microsoft.com/office/drawing/2014/main" id="{954698EE-A7B5-49BB-989B-237C119FB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750" y="202707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¡Recordemos!</a:t>
            </a: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53DE45-4C2C-4041-80C3-D10EF278450D}"/>
              </a:ext>
            </a:extLst>
          </p:cNvPr>
          <p:cNvSpPr txBox="1"/>
          <p:nvPr/>
        </p:nvSpPr>
        <p:spPr>
          <a:xfrm>
            <a:off x="1775222" y="937996"/>
            <a:ext cx="559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6"/>
                </a:solidFill>
              </a:rPr>
              <a:t>¿Cómo se leen los siguientes números? – Escríbelos con palabras.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A43DDC9-0E0D-48F9-A45C-6DE4688D47CD}"/>
              </a:ext>
            </a:extLst>
          </p:cNvPr>
          <p:cNvSpPr/>
          <p:nvPr/>
        </p:nvSpPr>
        <p:spPr>
          <a:xfrm>
            <a:off x="1948360" y="1608832"/>
            <a:ext cx="1309190" cy="307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507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599A7FC-7874-4D4A-9515-D2D500E0459B}"/>
              </a:ext>
            </a:extLst>
          </p:cNvPr>
          <p:cNvSpPr/>
          <p:nvPr/>
        </p:nvSpPr>
        <p:spPr>
          <a:xfrm>
            <a:off x="1948361" y="2275284"/>
            <a:ext cx="1309190" cy="307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1.620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D48BC04-96C6-4745-83E5-8423C1B7FA85}"/>
              </a:ext>
            </a:extLst>
          </p:cNvPr>
          <p:cNvSpPr/>
          <p:nvPr/>
        </p:nvSpPr>
        <p:spPr>
          <a:xfrm>
            <a:off x="1948360" y="2941736"/>
            <a:ext cx="1309190" cy="307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5.040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35859FC-A42B-4C4D-B67B-8267A85FD964}"/>
              </a:ext>
            </a:extLst>
          </p:cNvPr>
          <p:cNvSpPr/>
          <p:nvPr/>
        </p:nvSpPr>
        <p:spPr>
          <a:xfrm>
            <a:off x="1948360" y="3608188"/>
            <a:ext cx="1309190" cy="307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8.301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27D634A-0F52-40EB-82F2-AACE4D2CA772}"/>
              </a:ext>
            </a:extLst>
          </p:cNvPr>
          <p:cNvSpPr/>
          <p:nvPr/>
        </p:nvSpPr>
        <p:spPr>
          <a:xfrm>
            <a:off x="1948360" y="4274640"/>
            <a:ext cx="1309190" cy="307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10.000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6C3518C-EC85-4E53-B561-B718B7C576C9}"/>
              </a:ext>
            </a:extLst>
          </p:cNvPr>
          <p:cNvSpPr/>
          <p:nvPr/>
        </p:nvSpPr>
        <p:spPr>
          <a:xfrm>
            <a:off x="3536156" y="1650950"/>
            <a:ext cx="464344" cy="2235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2ECA71E0-2BD5-4486-A97D-A95F7245C64F}"/>
              </a:ext>
            </a:extLst>
          </p:cNvPr>
          <p:cNvSpPr/>
          <p:nvPr/>
        </p:nvSpPr>
        <p:spPr>
          <a:xfrm>
            <a:off x="3536156" y="2317402"/>
            <a:ext cx="464344" cy="2235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1AC45FA-5B3B-4421-993A-8F6D3509AE2E}"/>
              </a:ext>
            </a:extLst>
          </p:cNvPr>
          <p:cNvSpPr/>
          <p:nvPr/>
        </p:nvSpPr>
        <p:spPr>
          <a:xfrm>
            <a:off x="3536156" y="2983854"/>
            <a:ext cx="464344" cy="2235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E32A2491-FB97-48E2-951A-B3CFDA6CE839}"/>
              </a:ext>
            </a:extLst>
          </p:cNvPr>
          <p:cNvSpPr/>
          <p:nvPr/>
        </p:nvSpPr>
        <p:spPr>
          <a:xfrm>
            <a:off x="3536156" y="3650306"/>
            <a:ext cx="464344" cy="2235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A93DCFB3-DA54-49C4-A046-C070289CE2B5}"/>
              </a:ext>
            </a:extLst>
          </p:cNvPr>
          <p:cNvSpPr/>
          <p:nvPr/>
        </p:nvSpPr>
        <p:spPr>
          <a:xfrm>
            <a:off x="3504009" y="4316758"/>
            <a:ext cx="464344" cy="2235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08AEE46-06BA-41D4-A4A1-C273351AD2D9}"/>
              </a:ext>
            </a:extLst>
          </p:cNvPr>
          <p:cNvSpPr/>
          <p:nvPr/>
        </p:nvSpPr>
        <p:spPr>
          <a:xfrm>
            <a:off x="4379119" y="1608832"/>
            <a:ext cx="3371850" cy="307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Quinientos siete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0F4A7CD-21E2-45BF-8310-83802A86EB13}"/>
              </a:ext>
            </a:extLst>
          </p:cNvPr>
          <p:cNvSpPr/>
          <p:nvPr/>
        </p:nvSpPr>
        <p:spPr>
          <a:xfrm>
            <a:off x="4379119" y="2275284"/>
            <a:ext cx="3371850" cy="307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Mil sei</a:t>
            </a:r>
            <a:r>
              <a:rPr lang="es-CL" dirty="0">
                <a:solidFill>
                  <a:srgbClr val="FF0000"/>
                </a:solidFill>
              </a:rPr>
              <a:t>sc</a:t>
            </a:r>
            <a:r>
              <a:rPr lang="es-CL" dirty="0">
                <a:solidFill>
                  <a:schemeClr val="tx1"/>
                </a:solidFill>
              </a:rPr>
              <a:t>ientos veinte</a:t>
            </a:r>
            <a:r>
              <a:rPr lang="es-CL" dirty="0"/>
              <a:t> 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1A455BF-EFF0-414B-A773-FF8D40620EB3}"/>
              </a:ext>
            </a:extLst>
          </p:cNvPr>
          <p:cNvSpPr/>
          <p:nvPr/>
        </p:nvSpPr>
        <p:spPr>
          <a:xfrm>
            <a:off x="4379119" y="2941735"/>
            <a:ext cx="3371850" cy="307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Cinco mil cuarenta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266DD4A-F422-4327-8E1F-5E2DF7A0A684}"/>
              </a:ext>
            </a:extLst>
          </p:cNvPr>
          <p:cNvSpPr/>
          <p:nvPr/>
        </p:nvSpPr>
        <p:spPr>
          <a:xfrm>
            <a:off x="4379119" y="3608188"/>
            <a:ext cx="3371850" cy="307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Ocho mil tre</a:t>
            </a:r>
            <a:r>
              <a:rPr lang="es-CL" dirty="0">
                <a:solidFill>
                  <a:srgbClr val="FF0000"/>
                </a:solidFill>
              </a:rPr>
              <a:t>sc</a:t>
            </a:r>
            <a:r>
              <a:rPr lang="es-CL" dirty="0">
                <a:solidFill>
                  <a:schemeClr val="tx1"/>
                </a:solidFill>
              </a:rPr>
              <a:t>ientos uno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5C78531-2F28-40F7-ADF9-D10A28C52850}"/>
              </a:ext>
            </a:extLst>
          </p:cNvPr>
          <p:cNvSpPr/>
          <p:nvPr/>
        </p:nvSpPr>
        <p:spPr>
          <a:xfrm>
            <a:off x="4379119" y="4276580"/>
            <a:ext cx="3371850" cy="307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Diez mil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3F7BA0F-4635-4E52-B74C-738695E45007}"/>
              </a:ext>
            </a:extLst>
          </p:cNvPr>
          <p:cNvSpPr/>
          <p:nvPr/>
        </p:nvSpPr>
        <p:spPr>
          <a:xfrm>
            <a:off x="6922294" y="13706"/>
            <a:ext cx="2221706" cy="3071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Registra en tu cuaderno</a:t>
            </a:r>
          </a:p>
        </p:txBody>
      </p:sp>
    </p:spTree>
    <p:extLst>
      <p:ext uri="{BB962C8B-B14F-4D97-AF65-F5344CB8AC3E}">
        <p14:creationId xmlns:p14="http://schemas.microsoft.com/office/powerpoint/2010/main" val="221902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366CE942-5C6F-46A1-BDC1-7DA98C83F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1077"/>
              </p:ext>
            </p:extLst>
          </p:nvPr>
        </p:nvGraphicFramePr>
        <p:xfrm>
          <a:off x="2090737" y="1484111"/>
          <a:ext cx="4962525" cy="746126"/>
        </p:xfrm>
        <a:graphic>
          <a:graphicData uri="http://schemas.openxmlformats.org/drawingml/2006/table">
            <a:tbl>
              <a:tblPr firstRow="1" bandRow="1">
                <a:tableStyleId>{6EFFED63-1BF7-48ED-8EE3-421853414B9D}</a:tableStyleId>
              </a:tblPr>
              <a:tblGrid>
                <a:gridCol w="992505">
                  <a:extLst>
                    <a:ext uri="{9D8B030D-6E8A-4147-A177-3AD203B41FA5}">
                      <a16:colId xmlns:a16="http://schemas.microsoft.com/office/drawing/2014/main" val="1802543048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2021657166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2908005912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1695710447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1510205633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D.M.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U.M.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9834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8851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E15A7F5-7A0F-44BF-BCC2-6FE933FA3F53}"/>
              </a:ext>
            </a:extLst>
          </p:cNvPr>
          <p:cNvSpPr txBox="1"/>
          <p:nvPr/>
        </p:nvSpPr>
        <p:spPr>
          <a:xfrm>
            <a:off x="2028824" y="308023"/>
            <a:ext cx="508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chemeClr val="accent1"/>
                </a:solidFill>
              </a:rPr>
              <a:t>¿Cómo se leen los siguientes números?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55BFFD-81D4-437D-922B-DAAE0755DC8F}"/>
              </a:ext>
            </a:extLst>
          </p:cNvPr>
          <p:cNvSpPr txBox="1"/>
          <p:nvPr/>
        </p:nvSpPr>
        <p:spPr>
          <a:xfrm>
            <a:off x="896541" y="888208"/>
            <a:ext cx="735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6"/>
                </a:solidFill>
              </a:rPr>
              <a:t>- Escribe con palabras el siguiente número e indica la posición de cada uno de los dígitos.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1C6FFCE-CB22-44E4-B8A3-2649B471CA3B}"/>
              </a:ext>
            </a:extLst>
          </p:cNvPr>
          <p:cNvSpPr/>
          <p:nvPr/>
        </p:nvSpPr>
        <p:spPr>
          <a:xfrm>
            <a:off x="2090737" y="2421825"/>
            <a:ext cx="4962525" cy="2883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Cuarenta y seis mil setenta y uno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083B0C-70BC-4927-9C8A-DC6A48A7ED12}"/>
              </a:ext>
            </a:extLst>
          </p:cNvPr>
          <p:cNvSpPr txBox="1"/>
          <p:nvPr/>
        </p:nvSpPr>
        <p:spPr>
          <a:xfrm>
            <a:off x="896541" y="2947634"/>
            <a:ext cx="735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6"/>
                </a:solidFill>
              </a:rPr>
              <a:t>- Escribe con cifras el siguiente número e indica la posición de cada uno de los dígitos.</a:t>
            </a:r>
          </a:p>
        </p:txBody>
      </p:sp>
      <p:graphicFrame>
        <p:nvGraphicFramePr>
          <p:cNvPr id="8" name="Tabla 3">
            <a:extLst>
              <a:ext uri="{FF2B5EF4-FFF2-40B4-BE49-F238E27FC236}">
                <a16:creationId xmlns:a16="http://schemas.microsoft.com/office/drawing/2014/main" id="{4AA0865D-08DC-4D11-8AFC-54725D735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38384"/>
              </p:ext>
            </p:extLst>
          </p:nvPr>
        </p:nvGraphicFramePr>
        <p:xfrm>
          <a:off x="2090737" y="3492886"/>
          <a:ext cx="4962525" cy="746126"/>
        </p:xfrm>
        <a:graphic>
          <a:graphicData uri="http://schemas.openxmlformats.org/drawingml/2006/table">
            <a:tbl>
              <a:tblPr firstRow="1" bandRow="1">
                <a:tableStyleId>{6EFFED63-1BF7-48ED-8EE3-421853414B9D}</a:tableStyleId>
              </a:tblPr>
              <a:tblGrid>
                <a:gridCol w="992505">
                  <a:extLst>
                    <a:ext uri="{9D8B030D-6E8A-4147-A177-3AD203B41FA5}">
                      <a16:colId xmlns:a16="http://schemas.microsoft.com/office/drawing/2014/main" val="1802543048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2021657166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2908005912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1695710447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1510205633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D.M.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U.M.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9834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88511"/>
                  </a:ext>
                </a:extLst>
              </a:tr>
            </a:tbl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D1BDD9C-F5B3-451B-9DAC-D76CC66C653D}"/>
              </a:ext>
            </a:extLst>
          </p:cNvPr>
          <p:cNvSpPr/>
          <p:nvPr/>
        </p:nvSpPr>
        <p:spPr>
          <a:xfrm>
            <a:off x="2090737" y="4476487"/>
            <a:ext cx="4962525" cy="2883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Setenta mil do</a:t>
            </a:r>
            <a:r>
              <a:rPr lang="es-CL" dirty="0">
                <a:solidFill>
                  <a:srgbClr val="FF0000"/>
                </a:solidFill>
              </a:rPr>
              <a:t>sc</a:t>
            </a:r>
            <a:r>
              <a:rPr lang="es-CL" dirty="0">
                <a:solidFill>
                  <a:schemeClr val="tx1"/>
                </a:solidFill>
              </a:rPr>
              <a:t>ientos nueve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EA73A7-72BA-41D8-944B-715C311A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6" y="4291441"/>
            <a:ext cx="658425" cy="65842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E432513-F6CB-465F-AF50-78322DC2D9B3}"/>
              </a:ext>
            </a:extLst>
          </p:cNvPr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Registra en tu cuaderno</a:t>
            </a:r>
          </a:p>
        </p:txBody>
      </p:sp>
    </p:spTree>
    <p:extLst>
      <p:ext uri="{BB962C8B-B14F-4D97-AF65-F5344CB8AC3E}">
        <p14:creationId xmlns:p14="http://schemas.microsoft.com/office/powerpoint/2010/main" val="194615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7B4D0-62F6-43A7-A004-CEE3CF4C2761}"/>
              </a:ext>
            </a:extLst>
          </p:cNvPr>
          <p:cNvSpPr txBox="1"/>
          <p:nvPr/>
        </p:nvSpPr>
        <p:spPr>
          <a:xfrm>
            <a:off x="2028825" y="307181"/>
            <a:ext cx="508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chemeClr val="accent1"/>
                </a:solidFill>
              </a:rPr>
              <a:t>¿Cómo se leen los siguientes números?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64D2931-3A53-47F5-9911-5B25AD0F9D7B}"/>
              </a:ext>
            </a:extLst>
          </p:cNvPr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Registra en tu cuaderno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5A66E7-15EA-43FE-9756-BC787A5A8F65}"/>
              </a:ext>
            </a:extLst>
          </p:cNvPr>
          <p:cNvSpPr txBox="1"/>
          <p:nvPr/>
        </p:nvSpPr>
        <p:spPr>
          <a:xfrm>
            <a:off x="896541" y="888208"/>
            <a:ext cx="735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6"/>
                </a:solidFill>
              </a:rPr>
              <a:t>- Escribe con palabras el siguiente número e indica la posición de cada uno de los dígitos.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75EBBCA-A3F0-4FE7-AF19-F0315BDD8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48412"/>
              </p:ext>
            </p:extLst>
          </p:nvPr>
        </p:nvGraphicFramePr>
        <p:xfrm>
          <a:off x="1524000" y="1376902"/>
          <a:ext cx="6096000" cy="741680"/>
        </p:xfrm>
        <a:graphic>
          <a:graphicData uri="http://schemas.openxmlformats.org/drawingml/2006/table">
            <a:tbl>
              <a:tblPr firstRow="1" bandRow="1">
                <a:tableStyleId>{6EFFED63-1BF7-48ED-8EE3-421853414B9D}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5971830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466643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925586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568695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797919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16748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C.M.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D.M.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U.M.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1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7228"/>
                  </a:ext>
                </a:extLst>
              </a:tr>
            </a:tbl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D998C24-B493-48FC-BC54-85DAEB041EA4}"/>
              </a:ext>
            </a:extLst>
          </p:cNvPr>
          <p:cNvSpPr/>
          <p:nvPr/>
        </p:nvSpPr>
        <p:spPr>
          <a:xfrm>
            <a:off x="2090737" y="2350639"/>
            <a:ext cx="4962525" cy="2883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Quinientos dos mil cincuenta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E848E7-1A94-413C-BD13-9E7D4EB077BF}"/>
              </a:ext>
            </a:extLst>
          </p:cNvPr>
          <p:cNvSpPr txBox="1"/>
          <p:nvPr/>
        </p:nvSpPr>
        <p:spPr>
          <a:xfrm>
            <a:off x="896541" y="2871030"/>
            <a:ext cx="735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6"/>
                </a:solidFill>
              </a:rPr>
              <a:t>- Escribe con cifras el siguiente número e indica la posición de cada uno de los dígitos.</a:t>
            </a:r>
          </a:p>
        </p:txBody>
      </p:sp>
      <p:graphicFrame>
        <p:nvGraphicFramePr>
          <p:cNvPr id="10" name="Tabla 7">
            <a:extLst>
              <a:ext uri="{FF2B5EF4-FFF2-40B4-BE49-F238E27FC236}">
                <a16:creationId xmlns:a16="http://schemas.microsoft.com/office/drawing/2014/main" id="{F73421D7-926A-470D-8AB0-789327468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60975"/>
              </p:ext>
            </p:extLst>
          </p:nvPr>
        </p:nvGraphicFramePr>
        <p:xfrm>
          <a:off x="1524000" y="3462004"/>
          <a:ext cx="6096000" cy="741680"/>
        </p:xfrm>
        <a:graphic>
          <a:graphicData uri="http://schemas.openxmlformats.org/drawingml/2006/table">
            <a:tbl>
              <a:tblPr firstRow="1" bandRow="1">
                <a:tableStyleId>{6EFFED63-1BF7-48ED-8EE3-421853414B9D}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5971830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466643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925586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568695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797919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16748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C.M.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D.M.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U.M.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rgbClr val="FFC000"/>
                          </a:solidFill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1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7228"/>
                  </a:ext>
                </a:extLst>
              </a:tr>
            </a:tbl>
          </a:graphicData>
        </a:graphic>
      </p:graphicFrame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D6B2086-94CF-4F95-BC14-60E7C7A3EC2F}"/>
              </a:ext>
            </a:extLst>
          </p:cNvPr>
          <p:cNvSpPr/>
          <p:nvPr/>
        </p:nvSpPr>
        <p:spPr>
          <a:xfrm>
            <a:off x="2152650" y="4486881"/>
            <a:ext cx="4962525" cy="2883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Novecientos veinticinco mil cuatrocientos cincuenta y siete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152EEC5-7E4E-4BAF-A57F-87642881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6" y="4291441"/>
            <a:ext cx="65842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1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C6CB210-B8CB-4727-A331-C499D0B6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9" y="298200"/>
            <a:ext cx="7708500" cy="1478134"/>
          </a:xfrm>
        </p:spPr>
        <p:txBody>
          <a:bodyPr/>
          <a:lstStyle/>
          <a:p>
            <a:r>
              <a:rPr lang="es-CL" dirty="0"/>
              <a:t>¡Recuerda!</a:t>
            </a:r>
            <a:br>
              <a:rPr lang="es-CL" dirty="0"/>
            </a:br>
            <a:br>
              <a:rPr lang="es-CL" dirty="0"/>
            </a:br>
            <a:r>
              <a:rPr lang="es-CL" dirty="0"/>
              <a:t>Prioridad de las operaciones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EA169F0-AD3F-457F-9A7F-903C56B952A9}"/>
              </a:ext>
            </a:extLst>
          </p:cNvPr>
          <p:cNvSpPr/>
          <p:nvPr/>
        </p:nvSpPr>
        <p:spPr>
          <a:xfrm>
            <a:off x="1675150" y="2211049"/>
            <a:ext cx="5793699" cy="16564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Para resolver ejercicios con </a:t>
            </a:r>
            <a:r>
              <a:rPr lang="es-CL" b="1" i="1" dirty="0">
                <a:solidFill>
                  <a:schemeClr val="tx1"/>
                </a:solidFill>
              </a:rPr>
              <a:t>operatoria combinada</a:t>
            </a:r>
            <a:r>
              <a:rPr lang="es-CL" dirty="0">
                <a:solidFill>
                  <a:schemeClr val="tx1"/>
                </a:solidFill>
              </a:rPr>
              <a:t>, debes considerar la prioridad de las operaciones:</a:t>
            </a:r>
          </a:p>
          <a:p>
            <a:pPr algn="ctr"/>
            <a:endParaRPr lang="es-CL" b="1" i="1" dirty="0">
              <a:solidFill>
                <a:schemeClr val="tx1"/>
              </a:solidFill>
            </a:endParaRPr>
          </a:p>
          <a:p>
            <a:pPr algn="ctr"/>
            <a:r>
              <a:rPr lang="es-CL" b="1" i="1" dirty="0">
                <a:solidFill>
                  <a:schemeClr val="tx1"/>
                </a:solidFill>
              </a:rPr>
              <a:t>1° Paréntesis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  <a:sym typeface="Wingdings" panose="05000000000000000000" pitchFamily="2" charset="2"/>
              </a:rPr>
              <a:t> Desde el interior al exterior, de izquierda a derecha.</a:t>
            </a:r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b="1" i="1" dirty="0">
                <a:solidFill>
                  <a:schemeClr val="tx1"/>
                </a:solidFill>
              </a:rPr>
              <a:t>2° Multiplicación o división </a:t>
            </a:r>
            <a:r>
              <a:rPr lang="es-CL" dirty="0">
                <a:solidFill>
                  <a:schemeClr val="tx1"/>
                </a:solidFill>
                <a:sym typeface="Wingdings" panose="05000000000000000000" pitchFamily="2" charset="2"/>
              </a:rPr>
              <a:t> De izquierda a derecha.</a:t>
            </a:r>
          </a:p>
          <a:p>
            <a:pPr algn="ctr"/>
            <a:r>
              <a:rPr lang="es-CL" b="1" i="1" dirty="0">
                <a:solidFill>
                  <a:schemeClr val="tx1"/>
                </a:solidFill>
                <a:sym typeface="Wingdings" panose="05000000000000000000" pitchFamily="2" charset="2"/>
              </a:rPr>
              <a:t>3° Adición o sustracción </a:t>
            </a:r>
            <a:r>
              <a:rPr lang="es-CL" dirty="0">
                <a:solidFill>
                  <a:schemeClr val="tx1"/>
                </a:solidFill>
                <a:sym typeface="Wingdings" panose="05000000000000000000" pitchFamily="2" charset="2"/>
              </a:rPr>
              <a:t> De izquierda a derecha.</a:t>
            </a:r>
            <a:endParaRPr lang="es-CL" b="1" i="1" dirty="0">
              <a:solidFill>
                <a:schemeClr val="tx1"/>
              </a:solidFill>
            </a:endParaRPr>
          </a:p>
        </p:txBody>
      </p:sp>
      <p:pic>
        <p:nvPicPr>
          <p:cNvPr id="9" name="Picture 2" descr="💡 Bombilla Emoji">
            <a:extLst>
              <a:ext uri="{FF2B5EF4-FFF2-40B4-BE49-F238E27FC236}">
                <a16:creationId xmlns:a16="http://schemas.microsoft.com/office/drawing/2014/main" id="{EED13A2C-4917-4A4F-85A5-CCF9A8AF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" y="3530225"/>
            <a:ext cx="1315075" cy="1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5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F64E5-215E-446F-A92A-0E128B2D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0" y="289465"/>
            <a:ext cx="7708500" cy="576000"/>
          </a:xfrm>
        </p:spPr>
        <p:txBody>
          <a:bodyPr/>
          <a:lstStyle/>
          <a:p>
            <a:r>
              <a:rPr lang="es-CL" dirty="0"/>
              <a:t>Ejercicios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817BA28-F28B-43DA-A933-605D6F2941E3}"/>
              </a:ext>
            </a:extLst>
          </p:cNvPr>
          <p:cNvSpPr/>
          <p:nvPr/>
        </p:nvSpPr>
        <p:spPr>
          <a:xfrm>
            <a:off x="896541" y="1871662"/>
            <a:ext cx="3505961" cy="2578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s-CL" b="1" dirty="0">
                <a:solidFill>
                  <a:schemeClr val="tx1"/>
                </a:solidFill>
              </a:rPr>
              <a:t>(7 x 5) x 2 + 4 x 8 – (78 + 15) =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solidFill>
                  <a:schemeClr val="tx1"/>
                </a:solidFill>
              </a:rPr>
              <a:t>35 x 2 + 4 x 8 – 93 =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solidFill>
                  <a:schemeClr val="tx1"/>
                </a:solidFill>
              </a:rPr>
              <a:t>70 + 32 – 93 =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solidFill>
                  <a:schemeClr val="tx1"/>
                </a:solidFill>
              </a:rPr>
              <a:t>102 – 93 =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AA8A67-A8E7-40DD-9A4F-4D3CAF8C0250}"/>
              </a:ext>
            </a:extLst>
          </p:cNvPr>
          <p:cNvSpPr txBox="1"/>
          <p:nvPr/>
        </p:nvSpPr>
        <p:spPr>
          <a:xfrm>
            <a:off x="896541" y="985777"/>
            <a:ext cx="735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6"/>
                </a:solidFill>
              </a:rPr>
              <a:t>Resuelve las siguientes operaciones combinadas. </a:t>
            </a:r>
          </a:p>
          <a:p>
            <a:pPr algn="ctr"/>
            <a:r>
              <a:rPr lang="es-CL" dirty="0">
                <a:solidFill>
                  <a:schemeClr val="accent6"/>
                </a:solidFill>
              </a:rPr>
              <a:t>Recuerda respetar la prioridad de las operaciones.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ADDB812-020B-40A5-A900-D99B3B35DD29}"/>
              </a:ext>
            </a:extLst>
          </p:cNvPr>
          <p:cNvSpPr/>
          <p:nvPr/>
        </p:nvSpPr>
        <p:spPr>
          <a:xfrm>
            <a:off x="4920289" y="1871662"/>
            <a:ext cx="3505961" cy="2578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 startAt="2"/>
            </a:pPr>
            <a:r>
              <a:rPr lang="es-CL" b="1" dirty="0">
                <a:solidFill>
                  <a:schemeClr val="tx1"/>
                </a:solidFill>
              </a:rPr>
              <a:t>64 : 8 + 9 – (2 x 3 + 1) x 2 + 35 =</a:t>
            </a:r>
          </a:p>
          <a:p>
            <a:pPr marL="342900" indent="-342900" algn="ctr">
              <a:buAutoNum type="alphaLcParenR" startAt="2"/>
            </a:pPr>
            <a:endParaRPr lang="es-CL" b="1" dirty="0">
              <a:solidFill>
                <a:schemeClr val="tx1"/>
              </a:solidFill>
            </a:endParaRPr>
          </a:p>
          <a:p>
            <a:pPr algn="ctr"/>
            <a:r>
              <a:rPr lang="es-CL" b="1" u="sng" dirty="0">
                <a:solidFill>
                  <a:schemeClr val="tx1"/>
                </a:solidFill>
              </a:rPr>
              <a:t>TAREA</a:t>
            </a:r>
          </a:p>
          <a:p>
            <a:pPr marL="342900" indent="-342900" algn="ctr">
              <a:buAutoNum type="alphaLcParenR" startAt="2"/>
            </a:pP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659663-79F8-4CB0-8377-6ACCD70B1D7C}"/>
              </a:ext>
            </a:extLst>
          </p:cNvPr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Desarrolla en tu cuaderno</a:t>
            </a:r>
          </a:p>
        </p:txBody>
      </p:sp>
    </p:spTree>
    <p:extLst>
      <p:ext uri="{BB962C8B-B14F-4D97-AF65-F5344CB8AC3E}">
        <p14:creationId xmlns:p14="http://schemas.microsoft.com/office/powerpoint/2010/main" val="4228248594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- Info for Parents &amp; Students by Slidesgo">
  <a:themeElements>
    <a:clrScheme name="Simple Light">
      <a:dk1>
        <a:srgbClr val="434343"/>
      </a:dk1>
      <a:lt1>
        <a:srgbClr val="EFEFEF"/>
      </a:lt1>
      <a:dk2>
        <a:srgbClr val="999999"/>
      </a:dk2>
      <a:lt2>
        <a:srgbClr val="EFEFEF"/>
      </a:lt2>
      <a:accent1>
        <a:srgbClr val="E39AD2"/>
      </a:accent1>
      <a:accent2>
        <a:srgbClr val="FFC6AB"/>
      </a:accent2>
      <a:accent3>
        <a:srgbClr val="A2FEA7"/>
      </a:accent3>
      <a:accent4>
        <a:srgbClr val="8DDAE3"/>
      </a:accent4>
      <a:accent5>
        <a:srgbClr val="978CFA"/>
      </a:accent5>
      <a:accent6>
        <a:srgbClr val="F6F6F6"/>
      </a:accent6>
      <a:hlink>
        <a:srgbClr val="EFEFE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429</Words>
  <Application>Microsoft Office PowerPoint</Application>
  <PresentationFormat>Presentación en pantalla (16:9)</PresentationFormat>
  <Paragraphs>106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Chelsea Market</vt:lpstr>
      <vt:lpstr>Montserrat</vt:lpstr>
      <vt:lpstr>Back to School - Info for Parents &amp; Students by Slidesgo</vt:lpstr>
      <vt:lpstr>Matemática</vt:lpstr>
      <vt:lpstr>Ruta de aprendizaje</vt:lpstr>
      <vt:lpstr>Presentación de PowerPoint</vt:lpstr>
      <vt:lpstr>¡Recordemos!</vt:lpstr>
      <vt:lpstr>Presentación de PowerPoint</vt:lpstr>
      <vt:lpstr>Presentación de PowerPoint</vt:lpstr>
      <vt:lpstr>¡Recuerda!  Prioridad de las operaciones</vt:lpstr>
      <vt:lpstr>Ejercicios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Paula Bravo Muñoz</dc:creator>
  <cp:lastModifiedBy>Paula Bravo Muñoz</cp:lastModifiedBy>
  <cp:revision>88</cp:revision>
  <dcterms:modified xsi:type="dcterms:W3CDTF">2021-04-05T17:42:08Z</dcterms:modified>
</cp:coreProperties>
</file>