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8" r:id="rId2"/>
    <p:sldId id="272" r:id="rId3"/>
    <p:sldId id="304" r:id="rId4"/>
    <p:sldId id="256" r:id="rId5"/>
    <p:sldId id="305" r:id="rId6"/>
    <p:sldId id="314" r:id="rId7"/>
    <p:sldId id="328" r:id="rId8"/>
    <p:sldId id="335" r:id="rId9"/>
    <p:sldId id="332" r:id="rId10"/>
    <p:sldId id="359" r:id="rId11"/>
    <p:sldId id="373" r:id="rId12"/>
    <p:sldId id="360" r:id="rId13"/>
    <p:sldId id="374" r:id="rId14"/>
    <p:sldId id="361" r:id="rId15"/>
    <p:sldId id="366" r:id="rId16"/>
    <p:sldId id="330" r:id="rId17"/>
    <p:sldId id="281" r:id="rId18"/>
    <p:sldId id="270" r:id="rId19"/>
    <p:sldId id="285" r:id="rId20"/>
    <p:sldId id="282" r:id="rId21"/>
    <p:sldId id="286" r:id="rId22"/>
    <p:sldId id="375" r:id="rId23"/>
    <p:sldId id="403" r:id="rId24"/>
    <p:sldId id="418" r:id="rId25"/>
    <p:sldId id="417" r:id="rId26"/>
    <p:sldId id="419" r:id="rId27"/>
    <p:sldId id="411" r:id="rId28"/>
    <p:sldId id="41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BC11-5110-4D9B-9A5B-912E5227A0FF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653D3A1-1768-4C16-B580-B24411452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692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BC11-5110-4D9B-9A5B-912E5227A0FF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53D3A1-1768-4C16-B580-B24411452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577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BC11-5110-4D9B-9A5B-912E5227A0FF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53D3A1-1768-4C16-B580-B2441145295D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562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BC11-5110-4D9B-9A5B-912E5227A0FF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53D3A1-1768-4C16-B580-B24411452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200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BC11-5110-4D9B-9A5B-912E5227A0FF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53D3A1-1768-4C16-B580-B2441145295D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0368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BC11-5110-4D9B-9A5B-912E5227A0FF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53D3A1-1768-4C16-B580-B24411452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435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BC11-5110-4D9B-9A5B-912E5227A0FF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D3A1-1768-4C16-B580-B24411452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554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BC11-5110-4D9B-9A5B-912E5227A0FF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D3A1-1768-4C16-B580-B24411452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136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BC11-5110-4D9B-9A5B-912E5227A0FF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D3A1-1768-4C16-B580-B24411452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73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BC11-5110-4D9B-9A5B-912E5227A0FF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53D3A1-1768-4C16-B580-B24411452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474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BC11-5110-4D9B-9A5B-912E5227A0FF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53D3A1-1768-4C16-B580-B24411452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813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BC11-5110-4D9B-9A5B-912E5227A0FF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53D3A1-1768-4C16-B580-B24411452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104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BC11-5110-4D9B-9A5B-912E5227A0FF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D3A1-1768-4C16-B580-B24411452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709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BC11-5110-4D9B-9A5B-912E5227A0FF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D3A1-1768-4C16-B580-B24411452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626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BC11-5110-4D9B-9A5B-912E5227A0FF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D3A1-1768-4C16-B580-B24411452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980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BC11-5110-4D9B-9A5B-912E5227A0FF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53D3A1-1768-4C16-B580-B24411452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377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BC11-5110-4D9B-9A5B-912E5227A0FF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653D3A1-1768-4C16-B580-B24411452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157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1C6D932-DFF5-4EAB-9FB1-5073B3305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8574" y="3962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ED872A-4D62-44FC-8D82-9AADAA4CC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93101"/>
            <a:ext cx="5303959" cy="4146731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403C605-754E-4013-AF16-DE814A9F0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6" y="2331008"/>
            <a:ext cx="5303959" cy="1870917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864705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420FFE8-3ED2-4608-A227-622EB9D98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517" y="284587"/>
            <a:ext cx="5247239" cy="628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575272A-8169-43A0-9020-E26DB4F34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422" y="3727938"/>
            <a:ext cx="5122664" cy="291077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7938669-725D-4A00-9338-8160A8DD2248}"/>
              </a:ext>
            </a:extLst>
          </p:cNvPr>
          <p:cNvSpPr/>
          <p:nvPr/>
        </p:nvSpPr>
        <p:spPr>
          <a:xfrm>
            <a:off x="3130284" y="3244334"/>
            <a:ext cx="5931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https://www.youtube.com/watch?v=aApx1wOz-84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9B7D027-7FE7-41F1-93E5-CE5BF5031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40" y="512591"/>
            <a:ext cx="9930156" cy="90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48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A18FAC0-C797-40D8-A56C-A87F660C5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577" y="238889"/>
            <a:ext cx="5113918" cy="638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44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6F80710-F036-4D9A-963C-518C3780D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815" y="3613666"/>
            <a:ext cx="5295175" cy="306732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D3E4FB6-2FDF-4C6E-89B9-B1F6A98F25AC}"/>
              </a:ext>
            </a:extLst>
          </p:cNvPr>
          <p:cNvSpPr/>
          <p:nvPr/>
        </p:nvSpPr>
        <p:spPr>
          <a:xfrm>
            <a:off x="3171161" y="3244334"/>
            <a:ext cx="5849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https://www.youtube.com/watch?v=qrNCH-7xyH4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DF75AE-1A7B-41C7-93AE-C0594B435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519" y="1533379"/>
            <a:ext cx="8747943" cy="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1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14EBA08-A3BC-48EC-9476-08457B6A2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61" y="1731477"/>
            <a:ext cx="9386302" cy="339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98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2B961A6-605D-4DB1-829A-3B25A4B61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206" y="2054088"/>
            <a:ext cx="8833862" cy="295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88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32969B9F-E840-4B36-8C15-BC34E686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990" y="3551209"/>
            <a:ext cx="4982611" cy="315770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A0DDE2D-E1BC-4DFD-8466-56AC7E4A08FB}"/>
              </a:ext>
            </a:extLst>
          </p:cNvPr>
          <p:cNvSpPr txBox="1"/>
          <p:nvPr/>
        </p:nvSpPr>
        <p:spPr>
          <a:xfrm>
            <a:off x="3048000" y="310914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https://www.youtube.com/watch?v=Vqq3BwgsI0U&amp;ab_channel=toycantando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F4C5100-AE62-47DF-93D7-04565FB14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884" y="808383"/>
            <a:ext cx="6059760" cy="80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83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9A24D1-A52F-4772-B5C0-02AB473A1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08" y="3763617"/>
            <a:ext cx="1984049" cy="28022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C716E9D-B297-4A58-8EB7-52AFB8559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356" y="3763617"/>
            <a:ext cx="1984049" cy="28022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10CACE4-F583-4186-95ED-463A9AFFF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258" y="3763617"/>
            <a:ext cx="1984049" cy="280221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819A2DB-9A50-429F-B50A-77BC3E12B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183" y="3734110"/>
            <a:ext cx="1984049" cy="280221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AFE2DFB-15E1-455B-927F-E4DCF68DC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812" y="1120597"/>
            <a:ext cx="5566741" cy="7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40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A0C44E-B0E7-49FE-AB5E-81A1D54E1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206" y="1235725"/>
            <a:ext cx="1837935" cy="19443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D297707-5224-482B-B31C-C5BAC14C6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623" y="3429000"/>
            <a:ext cx="1837935" cy="19443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1F69FAA-53CD-4D9D-915C-EA9C2C9A1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467" y="3429000"/>
            <a:ext cx="1837935" cy="19443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35AE94A-87A6-4F38-A2CD-FC8B57427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986" y="3429000"/>
            <a:ext cx="1837935" cy="194434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79C725F-A16E-4541-811F-2A02E2C44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808" y="1235725"/>
            <a:ext cx="1837935" cy="194434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FFE4E73-4807-464D-BA44-46D012D10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035" y="215330"/>
            <a:ext cx="5566741" cy="7714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891F7AD-A59E-41B9-A65F-EC20F43DD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858" y="1235725"/>
            <a:ext cx="1837935" cy="19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04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3F70074-CF16-4919-AD12-E8C14B90F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91" y="3429000"/>
            <a:ext cx="2687135" cy="25587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D6F7782-6422-423B-92DA-BC2121BF7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746" y="3429000"/>
            <a:ext cx="2687135" cy="255870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1A29767-4631-4F5A-963E-F60AD4BAE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035" y="215330"/>
            <a:ext cx="5566741" cy="7714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4C17BD5-A4CD-4BE6-A088-CC1910AD2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667" y="347870"/>
            <a:ext cx="2687135" cy="255870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CABEEB9-2494-4822-861F-0970AC87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990" y="3429000"/>
            <a:ext cx="2687135" cy="255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8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336D9F2-1972-498C-9734-73CE09A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16" y="179846"/>
            <a:ext cx="8504584" cy="632345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08D830B-D49A-4E65-BCCE-869002BB9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505" y="221481"/>
            <a:ext cx="5103579" cy="7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22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5168D1-BDB3-477A-B656-0FF060B18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68" y="1825058"/>
            <a:ext cx="5579992" cy="466562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DA8140E-AD62-489C-AFD7-96CFA4499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035" y="215330"/>
            <a:ext cx="5566741" cy="77146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9747464-3657-42B1-9120-EE61579A5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960" y="1825058"/>
            <a:ext cx="5579992" cy="466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78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3F70074-CF16-4919-AD12-E8C14B90F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91999"/>
            <a:ext cx="2590800" cy="24669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D6F7782-6422-423B-92DA-BC2121BF7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195512"/>
            <a:ext cx="2590800" cy="24669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77577AE-5934-4738-81AF-181834B94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765895"/>
            <a:ext cx="2590800" cy="24669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49655D3-1EA9-4500-8186-9F56A2047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87609"/>
            <a:ext cx="5566741" cy="7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46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31707B8-70D7-4808-8BC1-54390C3E0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87609"/>
            <a:ext cx="5566741" cy="7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69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4964F50-E484-4FCF-A2C8-353E04C1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876" y="457200"/>
            <a:ext cx="600424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74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D76B20A-8B85-49FA-B80B-AEA22F5EF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0" b="274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3B22099-E55A-4423-99D8-7147CA086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75" y="0"/>
            <a:ext cx="7129682" cy="135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00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4964F50-E484-4FCF-A2C8-353E04C1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876" y="457200"/>
            <a:ext cx="600424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76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7F48533-79D7-40C7-80B8-74CA74E3A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61011"/>
            <a:ext cx="10905066" cy="49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26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6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B6C7049-E747-4A43-BC61-47C886CBC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47876"/>
            <a:ext cx="10905066" cy="376224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BFA6286-B7F6-41F8-ABCF-7ADEEE5F9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030" y="785368"/>
            <a:ext cx="502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8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E8F8FA7-311C-4318-BBA5-8A09156F5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88770"/>
            <a:ext cx="10905066" cy="36804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3B80290-854B-4723-9980-3E7660593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302" y="662940"/>
            <a:ext cx="502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0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9E0983-FC2A-48E5-9EE1-CE0477237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73" y="1380009"/>
            <a:ext cx="4009967" cy="43184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5EEFFA4-7F5E-40F9-B1BC-9383E9BC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705" y="1380009"/>
            <a:ext cx="5134183" cy="43184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D611CFF-489C-4E76-B9FC-49106F3AE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513" y="583096"/>
            <a:ext cx="3880052" cy="7969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C1D65C8-C368-4DB5-930D-7082F2027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565" y="583096"/>
            <a:ext cx="2155584" cy="7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4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6E27DB1-F1F3-48ED-91AF-9B6CB10EE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58" y="182216"/>
            <a:ext cx="5279252" cy="6377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55C0279-2BDE-4F0C-9F37-3975FF774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758" y="819978"/>
            <a:ext cx="5279251" cy="50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6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5D424C-3AC8-4D5E-B513-274862534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887" y="946254"/>
            <a:ext cx="5279252" cy="58129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F7F62C-312D-4FC5-B3CC-EDA51A992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887" y="308492"/>
            <a:ext cx="5279252" cy="6377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6803FFC-141A-40F5-8160-4F2BA1AC5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754" y="289202"/>
            <a:ext cx="529881" cy="65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1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7CD2E02-E84F-4978-8EFC-8A64A7605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176" y="598841"/>
            <a:ext cx="6809133" cy="60784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A4B4A1E-5D92-48A6-A213-7A1935AE2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128" y="260673"/>
            <a:ext cx="4125643" cy="6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19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D78392F-F19C-4B87-A711-E85614BB7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897" y="939083"/>
            <a:ext cx="4582146" cy="54219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B263C11-1288-46EE-B83B-859C93DD0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897" y="325506"/>
            <a:ext cx="2991886" cy="4174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0314BC6-FE08-40EB-AEED-1A709AA80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3" y="201943"/>
            <a:ext cx="498636" cy="59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1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30567A-94DF-4A70-8796-C5B569512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817" y="1184167"/>
            <a:ext cx="4391026" cy="51362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E2AB0DA-3ED8-49AC-8CC4-7BF29D5F4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245" y="537541"/>
            <a:ext cx="2991886" cy="4174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25B67A3-C51C-46D0-9E35-BE290014F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131" y="308004"/>
            <a:ext cx="596347" cy="69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8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E19F3E-98E7-41A4-B106-A9452715F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218" y="221481"/>
            <a:ext cx="5103579" cy="73565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345A97E-8E26-46CC-A923-F323BA2E0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626" y="1285461"/>
            <a:ext cx="6017686" cy="447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75326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1038</TotalTime>
  <Words>45</Words>
  <Application>Microsoft Office PowerPoint</Application>
  <PresentationFormat>Panorámica</PresentationFormat>
  <Paragraphs>3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 Escobar</dc:creator>
  <cp:lastModifiedBy>aya56</cp:lastModifiedBy>
  <cp:revision>57</cp:revision>
  <dcterms:created xsi:type="dcterms:W3CDTF">2020-08-24T19:14:31Z</dcterms:created>
  <dcterms:modified xsi:type="dcterms:W3CDTF">2021-04-05T20:57:16Z</dcterms:modified>
</cp:coreProperties>
</file>