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589" r:id="rId1"/>
  </p:sldMasterIdLst>
  <p:notesMasterIdLst>
    <p:notesMasterId r:id="rId12"/>
  </p:notesMasterIdLst>
  <p:sldIdLst>
    <p:sldId id="285" r:id="rId2"/>
    <p:sldId id="256" r:id="rId3"/>
    <p:sldId id="274" r:id="rId4"/>
    <p:sldId id="279" r:id="rId5"/>
    <p:sldId id="287" r:id="rId6"/>
    <p:sldId id="258" r:id="rId7"/>
    <p:sldId id="265" r:id="rId8"/>
    <p:sldId id="280" r:id="rId9"/>
    <p:sldId id="284" r:id="rId10"/>
    <p:sldId id="2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ustin Garcia Nuñez" initials="AGN" lastIdx="1" clrIdx="0">
    <p:extLst>
      <p:ext uri="{19B8F6BF-5375-455C-9EA6-DF929625EA0E}">
        <p15:presenceInfo xmlns:p15="http://schemas.microsoft.com/office/powerpoint/2012/main" userId="ef17f5485a3ca66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5" autoAdjust="0"/>
    <p:restoredTop sz="93136" autoAdjust="0"/>
  </p:normalViewPr>
  <p:slideViewPr>
    <p:cSldViewPr snapToGrid="0">
      <p:cViewPr varScale="1">
        <p:scale>
          <a:sx n="103" d="100"/>
          <a:sy n="103" d="100"/>
        </p:scale>
        <p:origin x="7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FD6C4-CB20-41CB-A8F9-2A48578D592F}" type="datetimeFigureOut">
              <a:rPr lang="es-CL" smtClean="0"/>
              <a:t>05-04-21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6D04F-57BF-45E4-9112-6E07DFE2D6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9216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4/5/21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0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210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18326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5514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3880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4/5/21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44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1381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8809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4/5/21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04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4/5/21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22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57434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4/5/21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3601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4/5/21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8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0" r:id="rId1"/>
    <p:sldLayoutId id="2147484591" r:id="rId2"/>
    <p:sldLayoutId id="2147484592" r:id="rId3"/>
    <p:sldLayoutId id="2147484593" r:id="rId4"/>
    <p:sldLayoutId id="2147484594" r:id="rId5"/>
    <p:sldLayoutId id="2147484595" r:id="rId6"/>
    <p:sldLayoutId id="2147484596" r:id="rId7"/>
    <p:sldLayoutId id="2147484597" r:id="rId8"/>
    <p:sldLayoutId id="2147484598" r:id="rId9"/>
    <p:sldLayoutId id="2147484599" r:id="rId10"/>
    <p:sldLayoutId id="2147484600" r:id="rId11"/>
    <p:sldLayoutId id="214748460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013DC96-12ED-C949-AB41-DB8352563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282617" cy="691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72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766447" y="385778"/>
            <a:ext cx="7137016" cy="1609344"/>
          </a:xfrm>
        </p:spPr>
        <p:txBody>
          <a:bodyPr>
            <a:normAutofit fontScale="90000"/>
          </a:bodyPr>
          <a:lstStyle/>
          <a:p>
            <a:pPr algn="r"/>
            <a:r>
              <a:rPr lang="es-CL" dirty="0"/>
              <a:t>Ejercicio</a:t>
            </a:r>
            <a:br>
              <a:rPr lang="es-CL" dirty="0"/>
            </a:br>
            <a:r>
              <a:rPr lang="es-CL" dirty="0"/>
              <a:t>juntos y juntas paso a paso</a:t>
            </a:r>
            <a:endParaRPr lang="en-US" dirty="0"/>
          </a:p>
        </p:txBody>
      </p:sp>
      <p:pic>
        <p:nvPicPr>
          <p:cNvPr id="3076" name="Picture 4" descr="Bitmoji Image">
            <a:extLst>
              <a:ext uri="{FF2B5EF4-FFF2-40B4-BE49-F238E27FC236}">
                <a16:creationId xmlns:a16="http://schemas.microsoft.com/office/drawing/2014/main" id="{5CF3EF88-7901-4D40-956C-36080D82F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81321"/>
            <a:ext cx="5054600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ocas - Buscar con Google | Como dibujar boca, Dibujos de labios, Dibujos  de personas">
            <a:extLst>
              <a:ext uri="{FF2B5EF4-FFF2-40B4-BE49-F238E27FC236}">
                <a16:creationId xmlns:a16="http://schemas.microsoft.com/office/drawing/2014/main" id="{98C0F2E4-FBFD-794E-BB6C-7D1F9DBAA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15" y="154193"/>
            <a:ext cx="4753019" cy="654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21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3473" y="2520778"/>
            <a:ext cx="9966960" cy="169601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6600" dirty="0">
                <a:solidFill>
                  <a:schemeClr val="tx1"/>
                </a:solidFill>
              </a:rPr>
              <a:t>Técnica del dibujo</a:t>
            </a:r>
            <a:br>
              <a:rPr lang="es-CL" sz="6600" dirty="0">
                <a:solidFill>
                  <a:schemeClr val="tx1"/>
                </a:solidFill>
              </a:rPr>
            </a:br>
            <a:r>
              <a:rPr lang="es-CL" sz="6600" dirty="0">
                <a:solidFill>
                  <a:schemeClr val="tx1"/>
                </a:solidFill>
              </a:rPr>
              <a:t>BOCA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0093" y="227901"/>
            <a:ext cx="755258" cy="92690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741702" y="5114305"/>
            <a:ext cx="707050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/>
              <a:t>Artes visuales II medio</a:t>
            </a:r>
          </a:p>
          <a:p>
            <a:pPr algn="ctr"/>
            <a:endParaRPr lang="es-CL" sz="1200" dirty="0"/>
          </a:p>
          <a:p>
            <a:pPr algn="ctr"/>
            <a:r>
              <a:rPr lang="es-CL" dirty="0"/>
              <a:t>Profesora:                     María Jesús Hernández</a:t>
            </a:r>
          </a:p>
        </p:txBody>
      </p:sp>
    </p:spTree>
    <p:extLst>
      <p:ext uri="{BB962C8B-B14F-4D97-AF65-F5344CB8AC3E}">
        <p14:creationId xmlns:p14="http://schemas.microsoft.com/office/powerpoint/2010/main" val="3834278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 y ruta </a:t>
            </a:r>
            <a:endParaRPr lang="en-U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3980329" y="3506890"/>
            <a:ext cx="7859080" cy="2738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b="1" dirty="0"/>
              <a:t>HOY APRENDEREMOS…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Recordemos. </a:t>
            </a:r>
          </a:p>
          <a:p>
            <a:r>
              <a:rPr lang="es-CL" dirty="0"/>
              <a:t>Conceptos</a:t>
            </a:r>
          </a:p>
          <a:p>
            <a:r>
              <a:rPr lang="es-CL" dirty="0"/>
              <a:t>técnicas </a:t>
            </a:r>
          </a:p>
          <a:p>
            <a:r>
              <a:rPr lang="es-CL" dirty="0"/>
              <a:t>Ejemplo técnico </a:t>
            </a:r>
          </a:p>
          <a:p>
            <a:endParaRPr lang="en-US" dirty="0"/>
          </a:p>
        </p:txBody>
      </p:sp>
      <p:pic>
        <p:nvPicPr>
          <p:cNvPr id="1028" name="Picture 4" descr="Start sign — Stock Vector © lineartestpilot #209519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998" y="3899929"/>
            <a:ext cx="2063190" cy="206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454960" y="2153483"/>
            <a:ext cx="11282082" cy="109821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Objetivos de aprendizaje: </a:t>
            </a:r>
          </a:p>
          <a:p>
            <a:pPr marL="342900" indent="-342900" algn="ctr">
              <a:buFontTx/>
              <a:buChar char="-"/>
            </a:pPr>
            <a:r>
              <a:rPr lang="es-CL" sz="2000" dirty="0"/>
              <a:t>Desarrollar técnica del dibujo de figura humana BOCA</a:t>
            </a:r>
          </a:p>
          <a:p>
            <a:pPr algn="ctr"/>
            <a:r>
              <a:rPr lang="es-CL" sz="2000" dirty="0"/>
              <a:t>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5979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6086" y="-140806"/>
            <a:ext cx="10058400" cy="1609344"/>
          </a:xfrm>
        </p:spPr>
        <p:txBody>
          <a:bodyPr>
            <a:normAutofit/>
          </a:bodyPr>
          <a:lstStyle/>
          <a:p>
            <a:r>
              <a:rPr lang="es-CL" dirty="0"/>
              <a:t>Técnica del dibujo “figura humana”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-1061439" y="1174224"/>
            <a:ext cx="5087075" cy="536005"/>
          </a:xfrm>
        </p:spPr>
        <p:txBody>
          <a:bodyPr>
            <a:normAutofit/>
          </a:bodyPr>
          <a:lstStyle/>
          <a:p>
            <a:pPr algn="ctr"/>
            <a:r>
              <a:rPr lang="es-CL" sz="3200" b="1" dirty="0"/>
              <a:t>Boca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37375" y="1829440"/>
            <a:ext cx="5730939" cy="48308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La boca al igual que los ojos puede transmitir muchas emociones, por lo que es esencial capturar y plasmar aquello que vemos y percibimos en el dibujo para que sea realista.</a:t>
            </a:r>
          </a:p>
          <a:p>
            <a:pPr marL="0" indent="0">
              <a:buNone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Dibujar bocas puede ser difícil, pues la boca de cada persona es distinta, no hay un modelo o una plantilla general. Las formas indicadas que debes usar depende de la expresión facial y el sombreado, ya que puede cambiar en función a la luz.</a:t>
            </a:r>
          </a:p>
          <a:p>
            <a:pPr marL="0" indent="0">
              <a:buNone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Para comenzar a dibujar  hay que aprender cómo dibujar  bocas básicas, ya sea cerrada o abierta, mostrando o no los dientes, y de ahí comienzas hacer ajustes según la expresión del modelo que observemos o lo que queremos transmitir.</a:t>
            </a:r>
          </a:p>
        </p:txBody>
      </p:sp>
      <p:sp>
        <p:nvSpPr>
          <p:cNvPr id="9" name="AutoShape 2" descr="Cómo hacer plantillas de stencil con la Silhouette - 100 ..."/>
          <p:cNvSpPr>
            <a:spLocks noChangeAspect="1" noChangeArrowheads="1"/>
          </p:cNvSpPr>
          <p:nvPr/>
        </p:nvSpPr>
        <p:spPr bwMode="auto">
          <a:xfrm>
            <a:off x="1482099" y="317335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098" name="Picture 2" descr="Bitmoji Image">
            <a:extLst>
              <a:ext uri="{FF2B5EF4-FFF2-40B4-BE49-F238E27FC236}">
                <a16:creationId xmlns:a16="http://schemas.microsoft.com/office/drawing/2014/main" id="{B4F75DA6-3865-2A49-B8A5-7930456FD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750" y="1636829"/>
            <a:ext cx="3664151" cy="368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185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9CDA80-F922-F644-AA06-EFCBA6338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002" y="165382"/>
            <a:ext cx="10058400" cy="1609344"/>
          </a:xfrm>
        </p:spPr>
        <p:txBody>
          <a:bodyPr>
            <a:normAutofit fontScale="90000"/>
          </a:bodyPr>
          <a:lstStyle/>
          <a:p>
            <a:pPr algn="r"/>
            <a:r>
              <a:rPr lang="es-ES_tradnl" dirty="0"/>
              <a:t>Partes de la Boca</a:t>
            </a:r>
            <a:br>
              <a:rPr lang="es-ES_tradnl" dirty="0"/>
            </a:br>
            <a:br>
              <a:rPr lang="es-ES_tradnl" dirty="0"/>
            </a:br>
            <a:r>
              <a:rPr lang="es-ES_tradnl" sz="3100" dirty="0"/>
              <a:t>dibuja en tu cuaderno</a:t>
            </a:r>
            <a:endParaRPr lang="es-ES_tradnl" dirty="0"/>
          </a:p>
        </p:txBody>
      </p:sp>
      <p:pic>
        <p:nvPicPr>
          <p:cNvPr id="5128" name="Picture 8" descr="En qué consisten los tipos de cáncer de orofaringe y de cavidad oral?">
            <a:extLst>
              <a:ext uri="{FF2B5EF4-FFF2-40B4-BE49-F238E27FC236}">
                <a16:creationId xmlns:a16="http://schemas.microsoft.com/office/drawing/2014/main" id="{DC5AF680-DF09-F94B-AEEB-C7BB4CF7D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2515"/>
            <a:ext cx="7719934" cy="757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Bitmoji Image">
            <a:extLst>
              <a:ext uri="{FF2B5EF4-FFF2-40B4-BE49-F238E27FC236}">
                <a16:creationId xmlns:a16="http://schemas.microsoft.com/office/drawing/2014/main" id="{95DC8A21-BDF8-7E4B-ACBF-0B4FFC8FE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213" y="1377950"/>
            <a:ext cx="5054600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116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No olvidar…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6821371" y="2371796"/>
            <a:ext cx="4789438" cy="2596549"/>
          </a:xfr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C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forma de obtener resultados esperados, no es sólo por el talento, es la perseverancia que ponemos en el trabajo.</a:t>
            </a:r>
          </a:p>
          <a:p>
            <a:r>
              <a:rPr lang="es-C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hay que desanimarse, hay que intentarlo y aprender de nuestros errores.</a:t>
            </a:r>
          </a:p>
          <a:p>
            <a:r>
              <a:rPr lang="es-C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sobre todo hacer las cosas con amor o con buena energía, ya que así todo resulta mejor, te puedes acompañar de tu música favorita.</a:t>
            </a:r>
          </a:p>
        </p:txBody>
      </p:sp>
      <p:pic>
        <p:nvPicPr>
          <p:cNvPr id="2050" name="Picture 2" descr="Bitmoji Image">
            <a:extLst>
              <a:ext uri="{FF2B5EF4-FFF2-40B4-BE49-F238E27FC236}">
                <a16:creationId xmlns:a16="http://schemas.microsoft.com/office/drawing/2014/main" id="{C4BD2310-08FF-3240-8E80-A97116B6B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57" y="1318768"/>
            <a:ext cx="5054600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590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Paso a paso</a:t>
            </a:r>
            <a:endParaRPr lang="en-US" dirty="0"/>
          </a:p>
        </p:txBody>
      </p:sp>
      <p:sp>
        <p:nvSpPr>
          <p:cNvPr id="3" name="Rectángulo 2"/>
          <p:cNvSpPr/>
          <p:nvPr/>
        </p:nvSpPr>
        <p:spPr>
          <a:xfrm>
            <a:off x="4180936" y="2548375"/>
            <a:ext cx="4441568" cy="646331"/>
          </a:xfrm>
          <a:prstGeom prst="rect">
            <a:avLst/>
          </a:prstGeom>
          <a:ln w="38100"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1: Comenzamos con una línea simple, que llamaremos línea central.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593" t="-761" r="4709" b="68962"/>
          <a:stretch/>
        </p:blipFill>
        <p:spPr>
          <a:xfrm>
            <a:off x="581193" y="2384120"/>
            <a:ext cx="2790093" cy="368967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180936" y="3424926"/>
            <a:ext cx="7087286" cy="1200329"/>
          </a:xfrm>
          <a:prstGeom prst="rect">
            <a:avLst/>
          </a:prstGeom>
          <a:ln w="38100"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Paso 2: Sobre la línea central se marca el centro y dos puntos, uno al costado derecho y otro al izquierdo a la misma distancia del centro y los unimos con líneas semi curvas, hasta la parte externa. luego hacemos una M abierta sobre ella.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180936" y="4931468"/>
            <a:ext cx="7227962" cy="1200329"/>
          </a:xfrm>
          <a:prstGeom prst="rect">
            <a:avLst/>
          </a:prstGeom>
          <a:ln w="38100"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3: Marcamos los puntos externos para definir el limite de los labios, y hacemos una pequeña línea en la parte inferior a la línea central y lo unimos con los puntos externos como una pequeña colina invertida</a:t>
            </a:r>
          </a:p>
        </p:txBody>
      </p:sp>
      <p:cxnSp>
        <p:nvCxnSpPr>
          <p:cNvPr id="12" name="Conector recto de flecha 11"/>
          <p:cNvCxnSpPr/>
          <p:nvPr/>
        </p:nvCxnSpPr>
        <p:spPr>
          <a:xfrm flipH="1">
            <a:off x="3207434" y="2871540"/>
            <a:ext cx="87219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H="1" flipV="1">
            <a:off x="2124222" y="3915519"/>
            <a:ext cx="1842868" cy="4874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H="1" flipV="1">
            <a:off x="2264898" y="5683348"/>
            <a:ext cx="1814734" cy="2361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850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Paso a paso</a:t>
            </a:r>
            <a:endParaRPr lang="en-US" dirty="0"/>
          </a:p>
        </p:txBody>
      </p:sp>
      <p:sp>
        <p:nvSpPr>
          <p:cNvPr id="3" name="Rectángulo 2"/>
          <p:cNvSpPr/>
          <p:nvPr/>
        </p:nvSpPr>
        <p:spPr>
          <a:xfrm>
            <a:off x="4518219" y="2307102"/>
            <a:ext cx="4618604" cy="1477328"/>
          </a:xfrm>
          <a:prstGeom prst="rect">
            <a:avLst/>
          </a:prstGeom>
          <a:ln w="38100"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Paso 4: comenzamos a dar volumen, sombreando los lugares que queremos dar profundidad y dejamos sin pintar o con luz las partes que queremos dar volumen o realce.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997" t="33077" r="10782" b="35221"/>
          <a:stretch/>
        </p:blipFill>
        <p:spPr>
          <a:xfrm>
            <a:off x="928467" y="2307102"/>
            <a:ext cx="2518118" cy="3658802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 flipH="1">
            <a:off x="2799472" y="3045766"/>
            <a:ext cx="1589648" cy="147600"/>
          </a:xfrm>
          <a:prstGeom prst="straightConnector1">
            <a:avLst/>
          </a:prstGeom>
          <a:ln w="38100">
            <a:solidFill>
              <a:schemeClr val="accent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H="1" flipV="1">
            <a:off x="2016299" y="3424312"/>
            <a:ext cx="2501920" cy="230944"/>
          </a:xfrm>
          <a:prstGeom prst="straightConnector1">
            <a:avLst/>
          </a:prstGeom>
          <a:ln w="38100">
            <a:solidFill>
              <a:schemeClr val="accent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4518219" y="4881489"/>
            <a:ext cx="4618604" cy="1477328"/>
          </a:xfrm>
          <a:prstGeom prst="rect">
            <a:avLst/>
          </a:prstGeom>
          <a:noFill/>
          <a:ln w="38100">
            <a:solidFill>
              <a:schemeClr val="accent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/>
              <a:t>Paso 5: Para dar más realidad al dibujo, se debe pintar, aunque sea en tonos muy suaves, ya que si solo dejamos el contorno y adentro blanco se verá de muy baja calidad técnica</a:t>
            </a:r>
          </a:p>
        </p:txBody>
      </p:sp>
      <p:cxnSp>
        <p:nvCxnSpPr>
          <p:cNvPr id="15" name="Conector recto de flecha 14"/>
          <p:cNvCxnSpPr/>
          <p:nvPr/>
        </p:nvCxnSpPr>
        <p:spPr>
          <a:xfrm flipH="1" flipV="1">
            <a:off x="2489982" y="4899688"/>
            <a:ext cx="1899139" cy="481820"/>
          </a:xfrm>
          <a:prstGeom prst="straightConnector1">
            <a:avLst/>
          </a:prstGeom>
          <a:ln w="38100">
            <a:solidFill>
              <a:schemeClr val="accent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3529" y="4899688"/>
            <a:ext cx="2326249" cy="1308515"/>
          </a:xfrm>
          <a:prstGeom prst="rect">
            <a:avLst/>
          </a:prstGeom>
        </p:spPr>
      </p:pic>
      <p:cxnSp>
        <p:nvCxnSpPr>
          <p:cNvPr id="18" name="Conector recto de flecha 17"/>
          <p:cNvCxnSpPr/>
          <p:nvPr/>
        </p:nvCxnSpPr>
        <p:spPr>
          <a:xfrm flipV="1">
            <a:off x="7638757" y="5965904"/>
            <a:ext cx="2180492" cy="242299"/>
          </a:xfrm>
          <a:prstGeom prst="straightConnector1">
            <a:avLst/>
          </a:prstGeom>
          <a:ln w="38100">
            <a:solidFill>
              <a:schemeClr val="accent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enied stamp">
            <a:extLst>
              <a:ext uri="{FF2B5EF4-FFF2-40B4-BE49-F238E27FC236}">
                <a16:creationId xmlns:a16="http://schemas.microsoft.com/office/drawing/2014/main" id="{2D0130D6-947F-4141-A6C5-50B67994D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280" y="1859583"/>
            <a:ext cx="3040105" cy="304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430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s 24 mejores imágenes de dibujos de labios | Dibujos de labios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9" t="64390" r="11384"/>
          <a:stretch/>
        </p:blipFill>
        <p:spPr bwMode="auto">
          <a:xfrm>
            <a:off x="353219" y="2307102"/>
            <a:ext cx="2446253" cy="413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Paso a paso</a:t>
            </a:r>
            <a:endParaRPr lang="en-US" dirty="0"/>
          </a:p>
        </p:txBody>
      </p:sp>
      <p:sp>
        <p:nvSpPr>
          <p:cNvPr id="3" name="Rectángulo 2"/>
          <p:cNvSpPr/>
          <p:nvPr/>
        </p:nvSpPr>
        <p:spPr>
          <a:xfrm>
            <a:off x="4518219" y="2307102"/>
            <a:ext cx="4618604" cy="1754326"/>
          </a:xfrm>
          <a:prstGeom prst="rect">
            <a:avLst/>
          </a:prstGeom>
          <a:ln w="38100"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Paso 6: Comenzamos a dar detalles, marcamos las líneas o surcos del labio inferior, a pesar de ser una parte más luminosa por su volumen, igual hay líneas más oscuras para dar realidad. Damos sombra en la parte inferior </a:t>
            </a:r>
          </a:p>
        </p:txBody>
      </p:sp>
      <p:cxnSp>
        <p:nvCxnSpPr>
          <p:cNvPr id="5" name="Conector recto de flecha 4"/>
          <p:cNvCxnSpPr/>
          <p:nvPr/>
        </p:nvCxnSpPr>
        <p:spPr>
          <a:xfrm flipH="1">
            <a:off x="1716258" y="2971966"/>
            <a:ext cx="2801961" cy="452346"/>
          </a:xfrm>
          <a:prstGeom prst="straightConnector1">
            <a:avLst/>
          </a:prstGeom>
          <a:ln w="38100">
            <a:solidFill>
              <a:schemeClr val="accent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H="1" flipV="1">
            <a:off x="1576345" y="3723121"/>
            <a:ext cx="2812776" cy="3354"/>
          </a:xfrm>
          <a:prstGeom prst="straightConnector1">
            <a:avLst/>
          </a:prstGeom>
          <a:ln w="38100">
            <a:solidFill>
              <a:schemeClr val="accent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4518219" y="4881489"/>
            <a:ext cx="4618604" cy="1200329"/>
          </a:xfrm>
          <a:prstGeom prst="rect">
            <a:avLst/>
          </a:prstGeom>
          <a:noFill/>
          <a:ln w="38100">
            <a:solidFill>
              <a:schemeClr val="accent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/>
              <a:t>Paso 7: Para terminar remarcamos la parte más oscuras, el centro al costado y remarcamos el color en el labio superior </a:t>
            </a:r>
          </a:p>
        </p:txBody>
      </p:sp>
      <p:cxnSp>
        <p:nvCxnSpPr>
          <p:cNvPr id="15" name="Conector recto de flecha 14"/>
          <p:cNvCxnSpPr/>
          <p:nvPr/>
        </p:nvCxnSpPr>
        <p:spPr>
          <a:xfrm flipH="1" flipV="1">
            <a:off x="1576345" y="5303520"/>
            <a:ext cx="2812777" cy="77988"/>
          </a:xfrm>
          <a:prstGeom prst="straightConnector1">
            <a:avLst/>
          </a:prstGeom>
          <a:ln w="38100">
            <a:solidFill>
              <a:schemeClr val="accent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H="1" flipV="1">
            <a:off x="1139483" y="5066113"/>
            <a:ext cx="3378736" cy="822668"/>
          </a:xfrm>
          <a:prstGeom prst="straightConnector1">
            <a:avLst/>
          </a:prstGeom>
          <a:ln w="38100">
            <a:solidFill>
              <a:schemeClr val="accent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2592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Letras en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tras en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{F685C60E-9415-4B4F-9667-722478098038}tf10001070</Template>
  <TotalTime>1353</TotalTime>
  <Words>507</Words>
  <Application>Microsoft Macintosh PowerPoint</Application>
  <PresentationFormat>Panorámica</PresentationFormat>
  <Paragraphs>35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Rockwell</vt:lpstr>
      <vt:lpstr>Rockwell Condensed</vt:lpstr>
      <vt:lpstr>Rockwell Extra Bold</vt:lpstr>
      <vt:lpstr>Wingdings</vt:lpstr>
      <vt:lpstr>Letras en madera</vt:lpstr>
      <vt:lpstr>Presentación de PowerPoint</vt:lpstr>
      <vt:lpstr>Técnica del dibujo BOCA</vt:lpstr>
      <vt:lpstr>Objetivo y ruta </vt:lpstr>
      <vt:lpstr>Técnica del dibujo “figura humana”</vt:lpstr>
      <vt:lpstr>Partes de la Boca  dibuja en tu cuaderno</vt:lpstr>
      <vt:lpstr>No olvidar…</vt:lpstr>
      <vt:lpstr>Paso a paso</vt:lpstr>
      <vt:lpstr>Paso a paso</vt:lpstr>
      <vt:lpstr>Paso a paso</vt:lpstr>
      <vt:lpstr>Ejercicio juntos y juntas paso a paso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postimpresionismo</dc:title>
  <dc:creator>Agustin Garcia Nuñez</dc:creator>
  <cp:lastModifiedBy>maria jesus hernandez galdames</cp:lastModifiedBy>
  <cp:revision>86</cp:revision>
  <dcterms:created xsi:type="dcterms:W3CDTF">2020-04-25T22:57:29Z</dcterms:created>
  <dcterms:modified xsi:type="dcterms:W3CDTF">2021-04-05T17:31:59Z</dcterms:modified>
</cp:coreProperties>
</file>