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63" r:id="rId6"/>
    <p:sldId id="295" r:id="rId7"/>
  </p:sldIdLst>
  <p:sldSz cx="9144000" cy="5143500" type="screen16x9"/>
  <p:notesSz cx="6858000" cy="9144000"/>
  <p:embeddedFontLst>
    <p:embeddedFont>
      <p:font typeface="Montserrat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guel" initials="M" lastIdx="3" clrIdx="0">
    <p:extLst>
      <p:ext uri="{19B8F6BF-5375-455C-9EA6-DF929625EA0E}">
        <p15:presenceInfo xmlns:p15="http://schemas.microsoft.com/office/powerpoint/2012/main" userId="Migu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BB713A6-5156-4448-B144-822046962AE8}">
  <a:tblStyle styleId="{BBB713A6-5156-4448-B144-822046962AE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886E1FF-FDF2-4410-8487-3ABA108AFFF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29T19:44:48.498" idx="1">
    <p:pos x="2411" y="931"/>
    <p:text>Use short answers</p:text>
    <p:extLst>
      <p:ext uri="{C676402C-5697-4E1C-873F-D02D1690AC5C}">
        <p15:threadingInfo xmlns:p15="http://schemas.microsoft.com/office/powerpoint/2012/main" timeZoneBias="180"/>
      </p:ext>
    </p:extLst>
  </p:cm>
  <p:cm authorId="1" dt="2021-03-29T19:45:08.129" idx="2">
    <p:pos x="2426" y="1509"/>
    <p:text>Use short answers</p:text>
    <p:extLst>
      <p:ext uri="{C676402C-5697-4E1C-873F-D02D1690AC5C}">
        <p15:threadingInfo xmlns:p15="http://schemas.microsoft.com/office/powerpoint/2012/main" timeZoneBias="180"/>
      </p:ext>
    </p:extLst>
  </p:cm>
  <p:cm authorId="1" dt="2021-03-29T19:45:24.580" idx="3">
    <p:pos x="2421" y="2161"/>
    <p:text>Use short answers</p:text>
    <p:extLst>
      <p:ext uri="{C676402C-5697-4E1C-873F-D02D1690AC5C}">
        <p15:threadingInfo xmlns:p15="http://schemas.microsoft.com/office/powerpoint/2012/main" timeZoneBias="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0954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012325" y="2220413"/>
            <a:ext cx="5445900" cy="180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6208125" y="4214588"/>
            <a:ext cx="2250000" cy="10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chemeClr val="accen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5680600" y="0"/>
            <a:ext cx="34632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685800" y="2897794"/>
            <a:ext cx="4505400" cy="143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6101100" y="2863389"/>
            <a:ext cx="2446500" cy="143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None/>
              <a:defRPr sz="22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None/>
              <a:defRPr sz="2200">
                <a:solidFill>
                  <a:schemeClr val="accent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None/>
              <a:defRPr sz="2200">
                <a:solidFill>
                  <a:schemeClr val="accent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None/>
              <a:defRPr sz="2200">
                <a:solidFill>
                  <a:schemeClr val="accent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None/>
              <a:defRPr sz="2200">
                <a:solidFill>
                  <a:schemeClr val="accent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None/>
              <a:defRPr sz="2200">
                <a:solidFill>
                  <a:schemeClr val="accent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None/>
              <a:defRPr sz="2200">
                <a:solidFill>
                  <a:schemeClr val="accent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None/>
              <a:defRPr sz="2200">
                <a:solidFill>
                  <a:schemeClr val="accent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None/>
              <a:defRPr sz="22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691200" y="152400"/>
            <a:ext cx="7761600" cy="96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691200" y="1511100"/>
            <a:ext cx="7761600" cy="286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▣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□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/>
          <p:nvPr/>
        </p:nvSpPr>
        <p:spPr>
          <a:xfrm>
            <a:off x="813273" y="1205841"/>
            <a:ext cx="1533600" cy="10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/>
          <p:nvPr/>
        </p:nvSpPr>
        <p:spPr>
          <a:xfrm>
            <a:off x="0" y="0"/>
            <a:ext cx="1005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/>
          <p:nvPr/>
        </p:nvSpPr>
        <p:spPr>
          <a:xfrm>
            <a:off x="0" y="0"/>
            <a:ext cx="1005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6"/>
          <p:cNvSpPr/>
          <p:nvPr/>
        </p:nvSpPr>
        <p:spPr>
          <a:xfrm>
            <a:off x="813273" y="1205841"/>
            <a:ext cx="1533600" cy="10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691200" y="628125"/>
            <a:ext cx="7761600" cy="49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691200" y="1393425"/>
            <a:ext cx="3767400" cy="291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▣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□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4685500" y="1393425"/>
            <a:ext cx="3767400" cy="291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▣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□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91200" y="628125"/>
            <a:ext cx="7761600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91200" y="1511100"/>
            <a:ext cx="7761600" cy="286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ontserrat"/>
              <a:buChar char="▣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ontserrat"/>
              <a:buChar char="□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ontserrat"/>
              <a:buChar char="■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●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○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■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●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○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■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naturalreaders.com/onlin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ctrTitle"/>
          </p:nvPr>
        </p:nvSpPr>
        <p:spPr>
          <a:xfrm>
            <a:off x="3012325" y="2220413"/>
            <a:ext cx="5445900" cy="180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English class</a:t>
            </a:r>
            <a:br>
              <a:rPr lang="en" dirty="0"/>
            </a:br>
            <a:r>
              <a:rPr lang="en" dirty="0"/>
              <a:t>April fifth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title"/>
          </p:nvPr>
        </p:nvSpPr>
        <p:spPr>
          <a:xfrm>
            <a:off x="691200" y="628125"/>
            <a:ext cx="7761600" cy="49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Route</a:t>
            </a:r>
            <a:endParaRPr sz="4800" dirty="0"/>
          </a:p>
        </p:txBody>
      </p:sp>
      <p:sp>
        <p:nvSpPr>
          <p:cNvPr id="68" name="Google Shape;68;p12"/>
          <p:cNvSpPr txBox="1"/>
          <p:nvPr/>
        </p:nvSpPr>
        <p:spPr>
          <a:xfrm>
            <a:off x="902700" y="1457100"/>
            <a:ext cx="3669300" cy="22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dirty="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28600" lvl="0" indent="-2286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s-ES" sz="2000" dirty="0" err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Objective</a:t>
            </a:r>
            <a:endParaRPr lang="es-ES" sz="2000" dirty="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28600" lvl="0" indent="-2286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s-ES" sz="2000" dirty="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28600" lvl="0" indent="-2286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s-ES" sz="2000" dirty="0" err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Practice</a:t>
            </a:r>
            <a:endParaRPr lang="es-ES" sz="2000" dirty="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28600" lvl="0" indent="-2286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s-ES" sz="2000" dirty="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28600" lvl="0" indent="-2286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s-ES" sz="2000" dirty="0" err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Task</a:t>
            </a:r>
            <a:r>
              <a:rPr lang="es-ES" sz="2000" dirty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 1: </a:t>
            </a:r>
            <a:r>
              <a:rPr lang="es-ES" sz="2000" dirty="0" err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Answer</a:t>
            </a:r>
            <a:r>
              <a:rPr lang="es-ES" sz="2000" dirty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ES" sz="2000" dirty="0" err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questions</a:t>
            </a:r>
            <a:r>
              <a:rPr lang="es-ES" sz="2000" dirty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 in </a:t>
            </a:r>
            <a:r>
              <a:rPr lang="es-ES" sz="2000" dirty="0" err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written</a:t>
            </a:r>
            <a:r>
              <a:rPr lang="es-ES" sz="2000" dirty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ES" sz="2000" dirty="0" err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form</a:t>
            </a:r>
            <a:endParaRPr sz="2000" dirty="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9" name="Google Shape;69;p12"/>
          <p:cNvSpPr txBox="1"/>
          <p:nvPr/>
        </p:nvSpPr>
        <p:spPr>
          <a:xfrm>
            <a:off x="5001625" y="1596157"/>
            <a:ext cx="3829500" cy="22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s-ES" sz="1200" dirty="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CL" sz="2000" dirty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4. </a:t>
            </a:r>
            <a:r>
              <a:rPr lang="es-CL" sz="2000" dirty="0" err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Task</a:t>
            </a:r>
            <a:r>
              <a:rPr lang="es-CL" sz="2000" dirty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 2: </a:t>
            </a:r>
            <a:r>
              <a:rPr lang="es-CL" sz="2000" dirty="0" err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Record</a:t>
            </a:r>
            <a:r>
              <a:rPr lang="es-CL" sz="2000" dirty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CL" sz="2000" dirty="0" err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your</a:t>
            </a:r>
            <a:r>
              <a:rPr lang="es-CL" sz="2000" dirty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CL" sz="2000" dirty="0" err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voice</a:t>
            </a:r>
            <a:r>
              <a:rPr lang="es-CL" sz="2000" dirty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CL" sz="2000" dirty="0" err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answering</a:t>
            </a:r>
            <a:r>
              <a:rPr lang="es-CL" sz="2000" dirty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CL" sz="2000" dirty="0" err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the</a:t>
            </a:r>
            <a:r>
              <a:rPr lang="es-CL" sz="2000" dirty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CL" sz="2000" dirty="0" err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questions</a:t>
            </a:r>
            <a:r>
              <a:rPr lang="es-CL" sz="2000" dirty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2000" dirty="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ctrTitle"/>
          </p:nvPr>
        </p:nvSpPr>
        <p:spPr>
          <a:xfrm>
            <a:off x="685800" y="2897794"/>
            <a:ext cx="4505400" cy="143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dirty="0">
                <a:solidFill>
                  <a:schemeClr val="accent2"/>
                </a:solidFill>
              </a:rPr>
              <a:t>1.</a:t>
            </a:r>
            <a:endParaRPr sz="9600" dirty="0">
              <a:solidFill>
                <a:schemeClr val="accent2"/>
              </a:solidFill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Objective</a:t>
            </a:r>
            <a:endParaRPr dirty="0"/>
          </a:p>
        </p:txBody>
      </p:sp>
      <p:sp>
        <p:nvSpPr>
          <p:cNvPr id="87" name="Google Shape;87;p14"/>
          <p:cNvSpPr txBox="1">
            <a:spLocks noGrp="1"/>
          </p:cNvSpPr>
          <p:nvPr>
            <p:ph type="subTitle" idx="1"/>
          </p:nvPr>
        </p:nvSpPr>
        <p:spPr>
          <a:xfrm>
            <a:off x="6101100" y="2863389"/>
            <a:ext cx="2446500" cy="143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To answer questions about free time activities</a:t>
            </a:r>
            <a:endParaRPr dirty="0"/>
          </a:p>
        </p:txBody>
      </p:sp>
      <p:sp>
        <p:nvSpPr>
          <p:cNvPr id="88" name="Google Shape;88;p14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691200" y="152400"/>
            <a:ext cx="7761600" cy="96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2. Practice</a:t>
            </a:r>
            <a:endParaRPr dirty="0"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691200" y="1511100"/>
            <a:ext cx="7761600" cy="286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▣"/>
            </a:pPr>
            <a:r>
              <a:rPr lang="es-CL" sz="2000" dirty="0"/>
              <a:t>https://kahoot.it/challenge/05576534?challenge-id=edadaaa6-0737-4765-8f8e-c081ddc7e473_1617064757496</a:t>
            </a:r>
            <a:endParaRPr sz="2000" dirty="0"/>
          </a:p>
        </p:txBody>
      </p:sp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>
            <a:spLocks noGrp="1"/>
          </p:cNvSpPr>
          <p:nvPr>
            <p:ph type="body" idx="1"/>
          </p:nvPr>
        </p:nvSpPr>
        <p:spPr>
          <a:xfrm>
            <a:off x="691200" y="1393425"/>
            <a:ext cx="3767400" cy="291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s-ES" b="1" dirty="0"/>
              <a:t>Do </a:t>
            </a:r>
            <a:r>
              <a:rPr lang="es-ES" b="1" dirty="0" err="1"/>
              <a:t>you</a:t>
            </a:r>
            <a:r>
              <a:rPr lang="es-ES" b="1" dirty="0"/>
              <a:t> do chores?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s-ES" b="1" dirty="0"/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s-ES" b="1" dirty="0" err="1"/>
              <a:t>Does</a:t>
            </a:r>
            <a:r>
              <a:rPr lang="es-ES" b="1" dirty="0"/>
              <a:t> </a:t>
            </a:r>
            <a:r>
              <a:rPr lang="es-ES" b="1" dirty="0" err="1"/>
              <a:t>your</a:t>
            </a:r>
            <a:r>
              <a:rPr lang="es-ES" b="1" dirty="0"/>
              <a:t> </a:t>
            </a:r>
            <a:r>
              <a:rPr lang="es-ES" b="1" dirty="0" err="1"/>
              <a:t>teacher</a:t>
            </a:r>
            <a:r>
              <a:rPr lang="es-ES" b="1" dirty="0"/>
              <a:t> </a:t>
            </a:r>
            <a:r>
              <a:rPr lang="es-ES" b="1" dirty="0" err="1"/>
              <a:t>speak</a:t>
            </a:r>
            <a:r>
              <a:rPr lang="es-ES" b="1" dirty="0"/>
              <a:t> English?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s-ES" b="1" dirty="0"/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s-ES" b="1" dirty="0" err="1"/>
              <a:t>Does</a:t>
            </a:r>
            <a:r>
              <a:rPr lang="es-ES" b="1" dirty="0"/>
              <a:t> </a:t>
            </a:r>
            <a:r>
              <a:rPr lang="es-ES" b="1" dirty="0" err="1"/>
              <a:t>your</a:t>
            </a:r>
            <a:r>
              <a:rPr lang="es-ES" b="1" dirty="0"/>
              <a:t> English </a:t>
            </a:r>
            <a:r>
              <a:rPr lang="es-ES" b="1" dirty="0" err="1"/>
              <a:t>class</a:t>
            </a:r>
            <a:r>
              <a:rPr lang="es-ES" b="1" dirty="0"/>
              <a:t> </a:t>
            </a:r>
            <a:r>
              <a:rPr lang="es-ES" b="1" dirty="0" err="1"/>
              <a:t>start</a:t>
            </a:r>
            <a:r>
              <a:rPr lang="es-ES" b="1" dirty="0"/>
              <a:t> at 12:00?</a:t>
            </a:r>
            <a:endParaRPr dirty="0"/>
          </a:p>
        </p:txBody>
      </p:sp>
      <p:sp>
        <p:nvSpPr>
          <p:cNvPr id="120" name="Google Shape;120;p18"/>
          <p:cNvSpPr txBox="1">
            <a:spLocks noGrp="1"/>
          </p:cNvSpPr>
          <p:nvPr>
            <p:ph type="title"/>
          </p:nvPr>
        </p:nvSpPr>
        <p:spPr>
          <a:xfrm>
            <a:off x="691200" y="628125"/>
            <a:ext cx="7761600" cy="49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3. Task 1: Answer the following questions</a:t>
            </a:r>
            <a:endParaRPr sz="2400" dirty="0"/>
          </a:p>
        </p:txBody>
      </p:sp>
      <p:sp>
        <p:nvSpPr>
          <p:cNvPr id="121" name="Google Shape;121;p18"/>
          <p:cNvSpPr txBox="1">
            <a:spLocks noGrp="1"/>
          </p:cNvSpPr>
          <p:nvPr>
            <p:ph type="body" idx="2"/>
          </p:nvPr>
        </p:nvSpPr>
        <p:spPr>
          <a:xfrm>
            <a:off x="4685500" y="1393425"/>
            <a:ext cx="3767400" cy="291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rabicPeriod" startAt="4"/>
            </a:pPr>
            <a:r>
              <a:rPr lang="en" b="1" dirty="0">
                <a:solidFill>
                  <a:schemeClr val="tx1"/>
                </a:solidFill>
              </a:rPr>
              <a:t>What do you do on weekends?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rabicPeriod" startAt="4"/>
            </a:pPr>
            <a:endParaRPr lang="en" b="1" dirty="0">
              <a:solidFill>
                <a:schemeClr val="tx1"/>
              </a:solidFill>
            </a:endParaRP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rabicPeriod" startAt="4"/>
            </a:pPr>
            <a:r>
              <a:rPr lang="es-ES" b="1" dirty="0" err="1">
                <a:solidFill>
                  <a:schemeClr val="tx1"/>
                </a:solidFill>
              </a:rPr>
              <a:t>What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does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your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mother</a:t>
            </a:r>
            <a:r>
              <a:rPr lang="es-ES" b="1" dirty="0">
                <a:solidFill>
                  <a:schemeClr val="tx1"/>
                </a:solidFill>
              </a:rPr>
              <a:t> (</a:t>
            </a:r>
            <a:r>
              <a:rPr lang="es-ES" b="1" dirty="0" err="1">
                <a:solidFill>
                  <a:schemeClr val="tx1"/>
                </a:solidFill>
              </a:rPr>
              <a:t>or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father</a:t>
            </a:r>
            <a:r>
              <a:rPr lang="es-ES" b="1" dirty="0">
                <a:solidFill>
                  <a:schemeClr val="tx1"/>
                </a:solidFill>
              </a:rPr>
              <a:t>) do </a:t>
            </a:r>
            <a:r>
              <a:rPr lang="es-ES" b="1" dirty="0" err="1">
                <a:solidFill>
                  <a:schemeClr val="tx1"/>
                </a:solidFill>
              </a:rPr>
              <a:t>on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weekdays</a:t>
            </a:r>
            <a:r>
              <a:rPr lang="es-ES" b="1" dirty="0">
                <a:solidFill>
                  <a:schemeClr val="tx1"/>
                </a:solidFill>
              </a:rPr>
              <a:t>?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rabicPeriod" startAt="4"/>
            </a:pPr>
            <a:endParaRPr lang="es-ES" b="1" dirty="0">
              <a:solidFill>
                <a:schemeClr val="tx1"/>
              </a:solidFill>
            </a:endParaRP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rabicPeriod" startAt="4"/>
            </a:pPr>
            <a:r>
              <a:rPr lang="es-ES" b="1" dirty="0" err="1">
                <a:solidFill>
                  <a:schemeClr val="tx1"/>
                </a:solidFill>
              </a:rPr>
              <a:t>What</a:t>
            </a:r>
            <a:r>
              <a:rPr lang="es-ES" b="1" dirty="0">
                <a:solidFill>
                  <a:schemeClr val="tx1"/>
                </a:solidFill>
              </a:rPr>
              <a:t> do </a:t>
            </a:r>
            <a:r>
              <a:rPr lang="es-ES" b="1" dirty="0" err="1">
                <a:solidFill>
                  <a:schemeClr val="tx1"/>
                </a:solidFill>
              </a:rPr>
              <a:t>your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family</a:t>
            </a:r>
            <a:r>
              <a:rPr lang="es-ES" b="1" dirty="0">
                <a:solidFill>
                  <a:schemeClr val="tx1"/>
                </a:solidFill>
              </a:rPr>
              <a:t> do </a:t>
            </a:r>
            <a:r>
              <a:rPr lang="es-ES" b="1" dirty="0" err="1">
                <a:solidFill>
                  <a:schemeClr val="tx1"/>
                </a:solidFill>
              </a:rPr>
              <a:t>on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weekends</a:t>
            </a:r>
            <a:r>
              <a:rPr lang="es-ES" b="1" dirty="0">
                <a:solidFill>
                  <a:schemeClr val="tx1"/>
                </a:solidFill>
              </a:rPr>
              <a:t>?</a:t>
            </a:r>
            <a:endParaRPr b="1" dirty="0">
              <a:solidFill>
                <a:schemeClr val="tx1"/>
              </a:solidFill>
            </a:endParaRPr>
          </a:p>
        </p:txBody>
      </p:sp>
      <p:sp>
        <p:nvSpPr>
          <p:cNvPr id="122" name="Google Shape;122;p18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>
            <a:spLocks noGrp="1"/>
          </p:cNvSpPr>
          <p:nvPr>
            <p:ph type="body" idx="1"/>
          </p:nvPr>
        </p:nvSpPr>
        <p:spPr>
          <a:xfrm>
            <a:off x="691200" y="1393425"/>
            <a:ext cx="3767400" cy="291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s-ES" b="1" dirty="0"/>
              <a:t>After </a:t>
            </a:r>
            <a:r>
              <a:rPr lang="es-ES" b="1" dirty="0" err="1"/>
              <a:t>answering</a:t>
            </a:r>
            <a:r>
              <a:rPr lang="es-ES" b="1" dirty="0"/>
              <a:t> </a:t>
            </a:r>
            <a:r>
              <a:rPr lang="es-ES" b="1" dirty="0" err="1"/>
              <a:t>your</a:t>
            </a:r>
            <a:r>
              <a:rPr lang="es-ES" b="1" dirty="0"/>
              <a:t> </a:t>
            </a:r>
            <a:r>
              <a:rPr lang="es-ES" b="1" dirty="0" err="1"/>
              <a:t>questions</a:t>
            </a:r>
            <a:r>
              <a:rPr lang="es-ES" b="1" dirty="0"/>
              <a:t> </a:t>
            </a:r>
            <a:r>
              <a:rPr lang="es-ES" b="1" dirty="0" err="1"/>
              <a:t>go</a:t>
            </a:r>
            <a:r>
              <a:rPr lang="es-ES" b="1" dirty="0"/>
              <a:t> </a:t>
            </a:r>
            <a:r>
              <a:rPr lang="es-ES" b="1" dirty="0" err="1"/>
              <a:t>to</a:t>
            </a:r>
            <a:r>
              <a:rPr lang="es-ES" b="1" dirty="0"/>
              <a:t> </a:t>
            </a:r>
            <a:r>
              <a:rPr lang="es-ES" b="1" dirty="0">
                <a:hlinkClick r:id="rId3"/>
              </a:rPr>
              <a:t>https://padlet.com</a:t>
            </a:r>
            <a:endParaRPr lang="es-ES" b="1" dirty="0"/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s-ES" dirty="0"/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s-ES" b="1" dirty="0" err="1"/>
              <a:t>Add</a:t>
            </a:r>
            <a:r>
              <a:rPr lang="es-ES" b="1" dirty="0"/>
              <a:t> a note: </a:t>
            </a:r>
            <a:r>
              <a:rPr lang="es-ES" b="1" dirty="0" err="1"/>
              <a:t>Write</a:t>
            </a:r>
            <a:r>
              <a:rPr lang="es-ES" b="1" dirty="0"/>
              <a:t>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questions</a:t>
            </a:r>
            <a:r>
              <a:rPr lang="es-ES" b="1" dirty="0"/>
              <a:t> and </a:t>
            </a:r>
            <a:r>
              <a:rPr lang="es-ES" b="1" dirty="0" err="1"/>
              <a:t>write</a:t>
            </a:r>
            <a:r>
              <a:rPr lang="es-ES" b="1" dirty="0"/>
              <a:t> </a:t>
            </a:r>
            <a:r>
              <a:rPr lang="es-ES" b="1" dirty="0" err="1"/>
              <a:t>your</a:t>
            </a:r>
            <a:r>
              <a:rPr lang="es-ES" b="1" dirty="0"/>
              <a:t> </a:t>
            </a:r>
            <a:r>
              <a:rPr lang="es-ES" b="1" dirty="0" err="1"/>
              <a:t>answers</a:t>
            </a:r>
            <a:r>
              <a:rPr lang="es-ES" b="1" dirty="0"/>
              <a:t> </a:t>
            </a:r>
            <a:endParaRPr b="1" dirty="0"/>
          </a:p>
        </p:txBody>
      </p:sp>
      <p:sp>
        <p:nvSpPr>
          <p:cNvPr id="120" name="Google Shape;120;p18"/>
          <p:cNvSpPr txBox="1">
            <a:spLocks noGrp="1"/>
          </p:cNvSpPr>
          <p:nvPr>
            <p:ph type="title"/>
          </p:nvPr>
        </p:nvSpPr>
        <p:spPr>
          <a:xfrm>
            <a:off x="691200" y="628125"/>
            <a:ext cx="7761600" cy="49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4. Task 2: Record your voice asking the questions and answer the questions</a:t>
            </a:r>
            <a:endParaRPr sz="2400" dirty="0"/>
          </a:p>
        </p:txBody>
      </p:sp>
      <p:sp>
        <p:nvSpPr>
          <p:cNvPr id="121" name="Google Shape;121;p18"/>
          <p:cNvSpPr txBox="1">
            <a:spLocks noGrp="1"/>
          </p:cNvSpPr>
          <p:nvPr>
            <p:ph type="body" idx="2"/>
          </p:nvPr>
        </p:nvSpPr>
        <p:spPr>
          <a:xfrm>
            <a:off x="4685500" y="1393425"/>
            <a:ext cx="3767400" cy="291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rabicPeriod" startAt="3"/>
            </a:pPr>
            <a:r>
              <a:rPr lang="es-ES" b="1" dirty="0" err="1">
                <a:solidFill>
                  <a:schemeClr val="tx1"/>
                </a:solidFill>
              </a:rPr>
              <a:t>Record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yourself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asking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the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questions</a:t>
            </a:r>
            <a:r>
              <a:rPr lang="es-ES" b="1" dirty="0">
                <a:solidFill>
                  <a:schemeClr val="tx1"/>
                </a:solidFill>
              </a:rPr>
              <a:t> and </a:t>
            </a:r>
            <a:r>
              <a:rPr lang="es-ES" b="1" dirty="0" err="1">
                <a:solidFill>
                  <a:schemeClr val="tx1"/>
                </a:solidFill>
              </a:rPr>
              <a:t>answering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them</a:t>
            </a:r>
            <a:r>
              <a:rPr lang="es-ES" b="1" dirty="0">
                <a:solidFill>
                  <a:schemeClr val="tx1"/>
                </a:solidFill>
              </a:rPr>
              <a:t>.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rabicPeriod" startAt="3"/>
            </a:pPr>
            <a:endParaRPr lang="es-ES" b="1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b="1" dirty="0">
                <a:solidFill>
                  <a:schemeClr val="tx1"/>
                </a:solidFill>
              </a:rPr>
              <a:t>* </a:t>
            </a:r>
            <a:r>
              <a:rPr lang="es-ES" b="1" dirty="0" err="1">
                <a:solidFill>
                  <a:schemeClr val="tx1"/>
                </a:solidFill>
              </a:rPr>
              <a:t>To</a:t>
            </a:r>
            <a:r>
              <a:rPr lang="es-ES" b="1" dirty="0">
                <a:solidFill>
                  <a:schemeClr val="tx1"/>
                </a:solidFill>
              </a:rPr>
              <a:t> listen </a:t>
            </a:r>
            <a:r>
              <a:rPr lang="es-ES" b="1" dirty="0" err="1">
                <a:solidFill>
                  <a:schemeClr val="tx1"/>
                </a:solidFill>
              </a:rPr>
              <a:t>to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the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pronunciation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you</a:t>
            </a:r>
            <a:r>
              <a:rPr lang="es-ES" b="1" dirty="0">
                <a:solidFill>
                  <a:schemeClr val="tx1"/>
                </a:solidFill>
              </a:rPr>
              <a:t> can </a:t>
            </a:r>
            <a:r>
              <a:rPr lang="es-ES" b="1" dirty="0" err="1">
                <a:solidFill>
                  <a:schemeClr val="tx1"/>
                </a:solidFill>
              </a:rPr>
              <a:t>go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to</a:t>
            </a:r>
            <a:r>
              <a:rPr lang="es-ES" b="1" dirty="0">
                <a:solidFill>
                  <a:schemeClr val="tx1"/>
                </a:solidFill>
              </a:rPr>
              <a:t>: </a:t>
            </a:r>
            <a:r>
              <a:rPr lang="es-ES" b="1" dirty="0">
                <a:solidFill>
                  <a:schemeClr val="tx1"/>
                </a:solidFill>
                <a:hlinkClick r:id="rId4"/>
              </a:rPr>
              <a:t>https://www.naturalreaders.com/online/</a:t>
            </a:r>
            <a:endParaRPr b="1" dirty="0">
              <a:solidFill>
                <a:schemeClr val="tx1"/>
              </a:solidFill>
            </a:endParaRPr>
          </a:p>
        </p:txBody>
      </p:sp>
      <p:sp>
        <p:nvSpPr>
          <p:cNvPr id="122" name="Google Shape;122;p18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1915647"/>
      </p:ext>
    </p:extLst>
  </p:cSld>
  <p:clrMapOvr>
    <a:masterClrMapping/>
  </p:clrMapOvr>
</p:sld>
</file>

<file path=ppt/theme/theme1.xml><?xml version="1.0" encoding="utf-8"?>
<a:theme xmlns:a="http://schemas.openxmlformats.org/drawingml/2006/main" name="Desdemona template">
  <a:themeElements>
    <a:clrScheme name="Custom 347">
      <a:dk1>
        <a:srgbClr val="454F5B"/>
      </a:dk1>
      <a:lt1>
        <a:srgbClr val="FFFFFF"/>
      </a:lt1>
      <a:dk2>
        <a:srgbClr val="89929B"/>
      </a:dk2>
      <a:lt2>
        <a:srgbClr val="EFF1F3"/>
      </a:lt2>
      <a:accent1>
        <a:srgbClr val="4ECDC4"/>
      </a:accent1>
      <a:accent2>
        <a:srgbClr val="C7F464"/>
      </a:accent2>
      <a:accent3>
        <a:srgbClr val="454F5B"/>
      </a:accent3>
      <a:accent4>
        <a:srgbClr val="738498"/>
      </a:accent4>
      <a:accent5>
        <a:srgbClr val="A6B5C7"/>
      </a:accent5>
      <a:accent6>
        <a:srgbClr val="D4DAE0"/>
      </a:accent6>
      <a:hlink>
        <a:srgbClr val="454F5B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181</Words>
  <Application>Microsoft Office PowerPoint</Application>
  <PresentationFormat>On-screen Show (16:9)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Montserrat</vt:lpstr>
      <vt:lpstr>Arial</vt:lpstr>
      <vt:lpstr>Desdemona template</vt:lpstr>
      <vt:lpstr>English class April fifth</vt:lpstr>
      <vt:lpstr>Route</vt:lpstr>
      <vt:lpstr>1. Objective</vt:lpstr>
      <vt:lpstr>2. Practice</vt:lpstr>
      <vt:lpstr>3. Task 1: Answer the following questions</vt:lpstr>
      <vt:lpstr>4. Task 2: Record your voice asking the questions and answer the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Miguel</dc:creator>
  <cp:lastModifiedBy>Miguel</cp:lastModifiedBy>
  <cp:revision>15</cp:revision>
  <dcterms:modified xsi:type="dcterms:W3CDTF">2021-04-05T16:17:24Z</dcterms:modified>
</cp:coreProperties>
</file>