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275" r:id="rId3"/>
    <p:sldId id="272" r:id="rId4"/>
    <p:sldId id="273" r:id="rId5"/>
    <p:sldId id="283" r:id="rId6"/>
    <p:sldId id="276" r:id="rId7"/>
    <p:sldId id="277" r:id="rId8"/>
    <p:sldId id="278" r:id="rId9"/>
    <p:sldId id="279" r:id="rId10"/>
    <p:sldId id="280" r:id="rId11"/>
    <p:sldId id="281" r:id="rId12"/>
    <p:sldId id="406" r:id="rId13"/>
    <p:sldId id="282" r:id="rId14"/>
    <p:sldId id="274" r:id="rId15"/>
    <p:sldId id="382" r:id="rId16"/>
    <p:sldId id="383" r:id="rId17"/>
    <p:sldId id="384" r:id="rId18"/>
    <p:sldId id="376" r:id="rId19"/>
    <p:sldId id="375" r:id="rId20"/>
    <p:sldId id="377" r:id="rId21"/>
    <p:sldId id="380" r:id="rId22"/>
    <p:sldId id="390" r:id="rId23"/>
    <p:sldId id="391" r:id="rId24"/>
    <p:sldId id="256" r:id="rId25"/>
    <p:sldId id="257" r:id="rId26"/>
    <p:sldId id="258" r:id="rId27"/>
    <p:sldId id="259" r:id="rId28"/>
    <p:sldId id="260" r:id="rId29"/>
    <p:sldId id="261" r:id="rId30"/>
    <p:sldId id="262" r:id="rId31"/>
    <p:sldId id="303" r:id="rId32"/>
    <p:sldId id="263" r:id="rId33"/>
    <p:sldId id="264" r:id="rId34"/>
    <p:sldId id="265" r:id="rId35"/>
    <p:sldId id="266" r:id="rId36"/>
    <p:sldId id="268" r:id="rId37"/>
    <p:sldId id="392" r:id="rId38"/>
    <p:sldId id="267" r:id="rId39"/>
    <p:sldId id="270" r:id="rId40"/>
    <p:sldId id="393" r:id="rId41"/>
    <p:sldId id="402" r:id="rId42"/>
    <p:sldId id="403" r:id="rId43"/>
    <p:sldId id="394" r:id="rId44"/>
    <p:sldId id="40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06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683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530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38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73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27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5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670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0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36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27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18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7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54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29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5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A2A7-0636-47A7-86F3-CD84ADE5475A}" type="datetimeFigureOut">
              <a:rPr lang="es-CL" smtClean="0"/>
              <a:t>06-04-2021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2C18B1-17E8-4AF4-A38B-CD50BF3190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0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114C16-4B08-4558-B221-7BF4E4C6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5" y="0"/>
            <a:ext cx="11925550" cy="65816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92951B-8A00-4F50-A079-73738CC2E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37" y="2071612"/>
            <a:ext cx="6556131" cy="23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34C9F8-07CC-4F66-8DE6-035826235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0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956556-BE34-4941-8E9F-75653143B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81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D398A0-7C94-42AF-B42B-295820B75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96" y="968023"/>
            <a:ext cx="4482100" cy="49247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1A35AA-7840-4AC9-9B40-ADFA5AF2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204206"/>
            <a:ext cx="6572371" cy="6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D2268B-60E3-4371-9623-76CC760F2020}"/>
              </a:ext>
            </a:extLst>
          </p:cNvPr>
          <p:cNvSpPr/>
          <p:nvPr/>
        </p:nvSpPr>
        <p:spPr>
          <a:xfrm>
            <a:off x="3684955" y="3244334"/>
            <a:ext cx="482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https://www.youtube.com/watch?v=vYX4FOFXdiI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C2BC33-D9E4-4B99-9017-4DF453E9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529" y="3613666"/>
            <a:ext cx="5449766" cy="31511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676029-A181-4440-B9CF-E918C0CA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06" y="1306683"/>
            <a:ext cx="5083273" cy="9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3F21CEE-5F8D-4FCF-98CC-B18E5C1CE805}"/>
              </a:ext>
            </a:extLst>
          </p:cNvPr>
          <p:cNvSpPr/>
          <p:nvPr/>
        </p:nvSpPr>
        <p:spPr>
          <a:xfrm>
            <a:off x="3544884" y="3244334"/>
            <a:ext cx="510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https://www.youtube.com/watch?v=WK30vsnp2WA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798EEE-0802-4E2F-AB57-86FAA462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53" y="3622431"/>
            <a:ext cx="6067425" cy="3038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19836F-B6BE-4393-B073-B3FA6694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22" y="518673"/>
            <a:ext cx="8334888" cy="15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422B94-F563-4B30-825A-4BB1DCA1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8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06A0A7-C403-4C4F-B97D-6C6A6026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22" y="362287"/>
            <a:ext cx="5512558" cy="61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E47166-3C74-4952-93C0-44615F66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86" y="342908"/>
            <a:ext cx="3954633" cy="61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2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3C2667-A58D-4822-BF80-628F5B0B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41" y="1123527"/>
            <a:ext cx="556471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8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723980-F01B-4414-8B44-BF212D83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55" y="640080"/>
            <a:ext cx="8754621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6B4F171-8F61-45C1-A325-6D6EFDDE1050}"/>
              </a:ext>
            </a:extLst>
          </p:cNvPr>
          <p:cNvSpPr/>
          <p:nvPr/>
        </p:nvSpPr>
        <p:spPr>
          <a:xfrm>
            <a:off x="3575149" y="3244334"/>
            <a:ext cx="504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https://www.youtube.com/watch?v=7qvy_wXeCxM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2DBDAA-D591-41FA-A6EA-ABE8C807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5" y="3539404"/>
            <a:ext cx="5825384" cy="33185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D49AB5-21A7-4DD6-AB7F-364EB094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6" y="992485"/>
            <a:ext cx="8378278" cy="9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3C2667-A58D-4822-BF80-628F5B0B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41" y="1123527"/>
            <a:ext cx="556471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435D57-6CFC-40C8-B047-FA069928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25" y="233965"/>
            <a:ext cx="11624384" cy="63464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7A811A-07D5-4E7C-AC3C-907D6585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95" y="520359"/>
            <a:ext cx="7126700" cy="2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EB79F36-680E-4533-87FD-195035FF5FE0}"/>
              </a:ext>
            </a:extLst>
          </p:cNvPr>
          <p:cNvSpPr/>
          <p:nvPr/>
        </p:nvSpPr>
        <p:spPr>
          <a:xfrm>
            <a:off x="3693579" y="3244334"/>
            <a:ext cx="480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https://www.youtube.com/watch?v=Uhjggis3fkw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D6CBB0-3D5D-43AE-A079-F4004AAC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4" y="1158737"/>
            <a:ext cx="8957021" cy="9559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8D4215-1005-4B7D-B3D5-793FDFC7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346" y="3545028"/>
            <a:ext cx="5703537" cy="3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2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1E5F61-7A0B-454E-A889-FCCBD069E1EA}"/>
              </a:ext>
            </a:extLst>
          </p:cNvPr>
          <p:cNvSpPr/>
          <p:nvPr/>
        </p:nvSpPr>
        <p:spPr>
          <a:xfrm>
            <a:off x="3646579" y="3244334"/>
            <a:ext cx="489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https://www.youtube.com/watch?v=zfRG8I6wp8Y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1A753A-E9B9-4C3A-B5F4-68B9A5A3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35" y="3613666"/>
            <a:ext cx="4667250" cy="288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7FBD38-E3CD-417D-8A8A-1ED7B5442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09" y="1045570"/>
            <a:ext cx="8185785" cy="11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7C3F51-16E1-4A83-AC83-0AB8D48E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23255E-C5A1-4D8E-87A7-B8D48B5B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1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982BF4-3B00-4B72-B256-307A34E3D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" b="9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40539C-2E63-4C42-898D-7696A554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59" y="0"/>
            <a:ext cx="4061922" cy="7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3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FA9A77-269D-4A39-9BA1-CE39ADC68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215C79-0C10-4D66-91F6-B148AB3F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59" y="0"/>
            <a:ext cx="4061922" cy="7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5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0FF587-F61C-4131-8B24-0BA961B4A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E91881-5132-44D5-89D0-73F6E370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59" y="0"/>
            <a:ext cx="4061922" cy="7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BE6FD8-7ED9-4DFA-BBC1-BE58A7DF2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3CD4F7-F019-4A29-87EE-D14C4352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59" y="0"/>
            <a:ext cx="4061922" cy="7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25D866-36E2-4CD1-8265-E087CA234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2" r="-1" b="374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2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CAFD5A-5798-4269-BAA2-A246536CB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B5012C-5190-4316-BC3B-4D4EDCBE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59" y="0"/>
            <a:ext cx="4061922" cy="7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9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2C2F6D-76AC-491B-8647-ECA29635D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0A738A-01FC-4267-9A8D-B4532B7C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" b="14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8FE0EB-5500-4094-A3D0-745D86E4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4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40D524-06C7-469B-BC1F-B93A7F75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31D9E3-4A0D-458A-9F9F-501C8EA2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56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CBDA52-9202-4316-A82A-8F044BDDF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BECE44-3942-4104-A335-8B2F749F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9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370E61-B0DF-4050-97B3-8D8B257BC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1430C4-8EDC-42FF-BCE4-F46953D7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5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B78701-2414-4EEB-863B-68EFCAB13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A28F35-938A-4CB0-8A47-C1B1640B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25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BCAC20-A5C2-4727-ADA5-F16F5704E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C129EB-749B-4158-9A0E-E7020264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BE6387-F4B1-4FB3-9E82-B2B86D427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78E859-D096-476E-A46D-2E298569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41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C9779D-633F-4BBA-9742-640F757B1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45059B-8691-4648-8204-D760BC83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84" y="0"/>
            <a:ext cx="8610740" cy="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BEC32F-9880-48C3-82C8-3A9FB4D26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78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38FDFF-0ECF-48CB-B03B-77ECE37E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99" y="20614"/>
            <a:ext cx="3599621" cy="7832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787D7E-61FC-445B-9817-82EF95293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64" y="643466"/>
            <a:ext cx="64968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0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5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914AE4-C947-4ADD-B268-68A40FAD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5" y="643467"/>
            <a:ext cx="2850751" cy="2475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8EF04A-D550-4C8C-BDDE-D7079EDB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767" y="650497"/>
            <a:ext cx="2858405" cy="24686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C7A3F7-9EB9-4F67-951A-34360B05C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41" y="3748194"/>
            <a:ext cx="2787158" cy="2471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A9E3A2-0C31-436A-B5DD-8A969D6F6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685232"/>
            <a:ext cx="3252903" cy="3501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1C1F3E-C2B3-4306-AE39-87EFCB1BB4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32" r="-2" b="1281"/>
          <a:stretch/>
        </p:blipFill>
        <p:spPr>
          <a:xfrm rot="21600000">
            <a:off x="8313518" y="4206089"/>
            <a:ext cx="3252903" cy="15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8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C8666A-7BA7-4636-B09E-6AD60B35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34" y="1070044"/>
            <a:ext cx="5880149" cy="49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5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058AB-9C65-4278-A8F4-23604772B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2" r="-2" b="128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3AF989-CC82-4BD9-85B8-DB57AB6A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52" y="81656"/>
            <a:ext cx="4670195" cy="9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54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0B12FE-9B43-4F79-AB86-1B662EF0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72" y="1245567"/>
            <a:ext cx="6041855" cy="41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A15B40-90BD-4714-B2D8-52B875C9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00" y="1112293"/>
            <a:ext cx="4961029" cy="46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7BB155-4EC8-48D2-B314-08AC8A969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9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511471-6FB1-4016-AF68-6CEC69AAF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9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BEBF9C-7157-40F2-A39F-DF1C6044F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9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0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FDB8EE-A359-4A0E-80C8-CFBDD6A2E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9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388</TotalTime>
  <Words>67</Words>
  <Application>Microsoft Office PowerPoint</Application>
  <PresentationFormat>Panorámica</PresentationFormat>
  <Paragraphs>5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aya56</dc:creator>
  <cp:lastModifiedBy>aya56</cp:lastModifiedBy>
  <cp:revision>24</cp:revision>
  <dcterms:created xsi:type="dcterms:W3CDTF">2021-03-23T02:20:39Z</dcterms:created>
  <dcterms:modified xsi:type="dcterms:W3CDTF">2021-04-06T20:25:50Z</dcterms:modified>
</cp:coreProperties>
</file>