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60" r:id="rId3"/>
    <p:sldId id="259" r:id="rId4"/>
    <p:sldId id="262" r:id="rId5"/>
    <p:sldId id="345" r:id="rId6"/>
    <p:sldId id="346" r:id="rId7"/>
    <p:sldId id="317" r:id="rId8"/>
    <p:sldId id="348" r:id="rId9"/>
    <p:sldId id="327" r:id="rId10"/>
    <p:sldId id="347" r:id="rId11"/>
    <p:sldId id="326" r:id="rId12"/>
  </p:sldIdLst>
  <p:sldSz cx="9144000" cy="5143500" type="screen16x9"/>
  <p:notesSz cx="6858000" cy="9144000"/>
  <p:embeddedFontLst>
    <p:embeddedFont>
      <p:font typeface="Bahiana" pitchFamily="2" charset="77"/>
      <p:regular r:id="rId14"/>
    </p:embeddedFont>
    <p:embeddedFont>
      <p:font typeface="Fira Sans Extra Condensed Medium" panose="020B0603050000020004" pitchFamily="34" charset="0"/>
      <p:regular r:id="rId15"/>
      <p:bold r:id="rId16"/>
      <p:italic r:id="rId17"/>
      <p:boldItalic r:id="rId18"/>
    </p:embeddedFont>
    <p:embeddedFont>
      <p:font typeface="Oswald" pitchFamily="2" charset="77"/>
      <p:regular r:id="rId19"/>
      <p:bold r:id="rId20"/>
    </p:embeddedFont>
    <p:embeddedFont>
      <p:font typeface="Roboto Condensed" panose="020000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87">
          <p15:clr>
            <a:srgbClr val="9AA0A6"/>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6" roundtripDataSignature="AMtx7mjzULA9twvx/qo6IXH1x15gsIive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E4DC4E6-841E-420B-9571-F044AE796B8B}">
  <a:tblStyle styleId="{2E4DC4E6-841E-420B-9571-F044AE796B8B}"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BCF31A9D-7CA9-457D-846B-D05C2D79EECE}" styleName="Table_1">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6"/>
  </p:normalViewPr>
  <p:slideViewPr>
    <p:cSldViewPr snapToGrid="0">
      <p:cViewPr varScale="1">
        <p:scale>
          <a:sx n="140" d="100"/>
          <a:sy n="140" d="100"/>
        </p:scale>
        <p:origin x="840" y="176"/>
      </p:cViewPr>
      <p:guideLst>
        <p:guide orient="horz" pos="68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12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12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2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126"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5" name="Google Shape;45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4" name="Google Shape;48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7" name="Google Shape;47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Big text and subtitle. You can add graphic resources to the composition (photo or vector)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4" name="Google Shape;53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 quote with the name of the author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4" name="Google Shape;53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 quote with the name of the author</a:t>
            </a:r>
            <a:endParaRPr/>
          </a:p>
        </p:txBody>
      </p:sp>
    </p:spTree>
    <p:extLst>
      <p:ext uri="{BB962C8B-B14F-4D97-AF65-F5344CB8AC3E}">
        <p14:creationId xmlns:p14="http://schemas.microsoft.com/office/powerpoint/2010/main" val="2849430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4" name="Google Shape;53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 quote with the name of the author</a:t>
            </a:r>
            <a:endParaRPr/>
          </a:p>
        </p:txBody>
      </p:sp>
    </p:spTree>
    <p:extLst>
      <p:ext uri="{BB962C8B-B14F-4D97-AF65-F5344CB8AC3E}">
        <p14:creationId xmlns:p14="http://schemas.microsoft.com/office/powerpoint/2010/main" val="2888342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6"/>
        <p:cNvGrpSpPr/>
        <p:nvPr/>
      </p:nvGrpSpPr>
      <p:grpSpPr>
        <a:xfrm>
          <a:off x="0" y="0"/>
          <a:ext cx="0" cy="0"/>
          <a:chOff x="0" y="0"/>
          <a:chExt cx="0" cy="0"/>
        </a:xfrm>
      </p:grpSpPr>
      <p:sp>
        <p:nvSpPr>
          <p:cNvPr id="1767" name="Google Shape;1767;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8" name="Google Shape;1768;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0"/>
        <p:cNvGrpSpPr/>
        <p:nvPr/>
      </p:nvGrpSpPr>
      <p:grpSpPr>
        <a:xfrm>
          <a:off x="0" y="0"/>
          <a:ext cx="0" cy="0"/>
          <a:chOff x="0" y="0"/>
          <a:chExt cx="0" cy="0"/>
        </a:xfrm>
      </p:grpSpPr>
      <p:sp>
        <p:nvSpPr>
          <p:cNvPr id="2451" name="Google Shape;2451;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2" name="Google Shape;2452;p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3"/>
        <p:cNvGrpSpPr/>
        <p:nvPr/>
      </p:nvGrpSpPr>
      <p:grpSpPr>
        <a:xfrm>
          <a:off x="0" y="0"/>
          <a:ext cx="0" cy="0"/>
          <a:chOff x="0" y="0"/>
          <a:chExt cx="0" cy="0"/>
        </a:xfrm>
      </p:grpSpPr>
      <p:sp>
        <p:nvSpPr>
          <p:cNvPr id="2444" name="Google Shape;2444;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5" name="Google Shape;2445;p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91"/>
          <p:cNvSpPr txBox="1">
            <a:spLocks noGrp="1"/>
          </p:cNvSpPr>
          <p:nvPr>
            <p:ph type="subTitle" idx="1"/>
          </p:nvPr>
        </p:nvSpPr>
        <p:spPr>
          <a:xfrm>
            <a:off x="2777250" y="609150"/>
            <a:ext cx="3589500" cy="3930900"/>
          </a:xfrm>
          <a:prstGeom prst="rect">
            <a:avLst/>
          </a:prstGeom>
          <a:solidFill>
            <a:schemeClr val="lt1"/>
          </a:solidFill>
          <a:ln>
            <a:noFill/>
          </a:ln>
        </p:spPr>
        <p:txBody>
          <a:bodyPr spcFirstLastPara="1" wrap="square" lIns="270000" tIns="91425" rIns="270000" bIns="702000" anchor="b" anchorCtr="0">
            <a:noAutofit/>
          </a:bodyPr>
          <a:lstStyle>
            <a:lvl1pPr lvl="0" algn="ctr">
              <a:lnSpc>
                <a:spcPct val="100000"/>
              </a:lnSpc>
              <a:spcBef>
                <a:spcPts val="0"/>
              </a:spcBef>
              <a:spcAft>
                <a:spcPts val="0"/>
              </a:spcAft>
              <a:buClr>
                <a:schemeClr val="dk1"/>
              </a:buClr>
              <a:buSzPts val="2800"/>
              <a:buNone/>
              <a:defRPr sz="16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0" name="Google Shape;10;p91"/>
          <p:cNvSpPr/>
          <p:nvPr/>
        </p:nvSpPr>
        <p:spPr>
          <a:xfrm rot="10800000" flipH="1">
            <a:off x="2176525" y="1001036"/>
            <a:ext cx="4765389" cy="2397564"/>
          </a:xfrm>
          <a:custGeom>
            <a:avLst/>
            <a:gdLst/>
            <a:ahLst/>
            <a:cxnLst/>
            <a:rect l="l" t="t" r="r" b="b"/>
            <a:pathLst>
              <a:path w="178663" h="89889" extrusionOk="0">
                <a:moveTo>
                  <a:pt x="4629" y="0"/>
                </a:moveTo>
                <a:lnTo>
                  <a:pt x="0" y="89889"/>
                </a:lnTo>
                <a:lnTo>
                  <a:pt x="178663" y="79660"/>
                </a:lnTo>
                <a:lnTo>
                  <a:pt x="175886" y="4165"/>
                </a:lnTo>
                <a:close/>
              </a:path>
            </a:pathLst>
          </a:custGeom>
          <a:solidFill>
            <a:schemeClr val="lt2"/>
          </a:solidFill>
          <a:ln>
            <a:noFill/>
          </a:ln>
        </p:spPr>
      </p:sp>
      <p:sp>
        <p:nvSpPr>
          <p:cNvPr id="11" name="Google Shape;11;p91"/>
          <p:cNvSpPr txBox="1">
            <a:spLocks noGrp="1"/>
          </p:cNvSpPr>
          <p:nvPr>
            <p:ph type="ctrTitle"/>
          </p:nvPr>
        </p:nvSpPr>
        <p:spPr>
          <a:xfrm>
            <a:off x="2593203" y="1240875"/>
            <a:ext cx="3899700" cy="2006700"/>
          </a:xfrm>
          <a:prstGeom prst="rect">
            <a:avLst/>
          </a:prstGeom>
          <a:noFill/>
          <a:ln>
            <a:noFill/>
          </a:ln>
        </p:spPr>
        <p:txBody>
          <a:bodyPr spcFirstLastPara="1" wrap="square" lIns="91425" tIns="91425" rIns="91425" bIns="108000" anchor="ctr" anchorCtr="0">
            <a:noAutofit/>
          </a:bodyPr>
          <a:lstStyle>
            <a:lvl1pPr lvl="0" algn="ctr">
              <a:lnSpc>
                <a:spcPct val="80000"/>
              </a:lnSpc>
              <a:spcBef>
                <a:spcPts val="0"/>
              </a:spcBef>
              <a:spcAft>
                <a:spcPts val="0"/>
              </a:spcAft>
              <a:buSzPts val="5200"/>
              <a:buNone/>
              <a:defRPr sz="8000">
                <a:solidFill>
                  <a:schemeClr val="lt1"/>
                </a:solidFill>
                <a:latin typeface="Bahiana"/>
                <a:ea typeface="Bahiana"/>
                <a:cs typeface="Bahiana"/>
                <a:sym typeface="Bahiana"/>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19">
    <p:bg>
      <p:bgPr>
        <a:blipFill>
          <a:blip r:embed="rId2">
            <a:alphaModFix/>
          </a:blip>
          <a:stretch>
            <a:fillRect/>
          </a:stretch>
        </a:blipFill>
        <a:effectLst/>
      </p:bgPr>
    </p:bg>
    <p:spTree>
      <p:nvGrpSpPr>
        <p:cNvPr id="1" name="Shape 447"/>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ckground 2">
  <p:cSld name="CUSTOM_20">
    <p:bg>
      <p:bgPr>
        <a:blipFill>
          <a:blip r:embed="rId2">
            <a:alphaModFix/>
          </a:blip>
          <a:stretch>
            <a:fillRect/>
          </a:stretch>
        </a:blipFill>
        <a:effectLst/>
      </p:bgPr>
    </p:bg>
    <p:spTree>
      <p:nvGrpSpPr>
        <p:cNvPr id="1" name="Shape 44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1">
  <p:cSld name="CUSTOM_22">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94"/>
          <p:cNvSpPr txBox="1">
            <a:spLocks noGrp="1"/>
          </p:cNvSpPr>
          <p:nvPr>
            <p:ph type="subTitle" idx="1"/>
          </p:nvPr>
        </p:nvSpPr>
        <p:spPr>
          <a:xfrm flipH="1">
            <a:off x="2682100" y="609150"/>
            <a:ext cx="3813900" cy="3476400"/>
          </a:xfrm>
          <a:prstGeom prst="rect">
            <a:avLst/>
          </a:prstGeom>
          <a:solidFill>
            <a:schemeClr val="lt1"/>
          </a:solidFill>
          <a:ln>
            <a:noFill/>
          </a:ln>
        </p:spPr>
        <p:txBody>
          <a:bodyPr spcFirstLastPara="1" wrap="square" lIns="342000" tIns="91425" rIns="342000" bIns="270000" anchor="t" anchorCtr="0">
            <a:noAutofit/>
          </a:bodyPr>
          <a:lstStyle>
            <a:lvl1pPr lvl="0" algn="l">
              <a:lnSpc>
                <a:spcPct val="100000"/>
              </a:lnSpc>
              <a:spcBef>
                <a:spcPts val="0"/>
              </a:spcBef>
              <a:spcAft>
                <a:spcPts val="0"/>
              </a:spcAft>
              <a:buClr>
                <a:schemeClr val="dk1"/>
              </a:buClr>
              <a:buSzPts val="1400"/>
              <a:buNone/>
              <a:defRPr sz="1600">
                <a:solidFill>
                  <a:schemeClr val="dk1"/>
                </a:solidFill>
              </a:defRPr>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a:endParaRPr/>
          </a:p>
        </p:txBody>
      </p:sp>
      <p:sp>
        <p:nvSpPr>
          <p:cNvPr id="22" name="Google Shape;22;p94"/>
          <p:cNvSpPr/>
          <p:nvPr/>
        </p:nvSpPr>
        <p:spPr>
          <a:xfrm flipH="1">
            <a:off x="3523525" y="2488075"/>
            <a:ext cx="5050635" cy="2254262"/>
          </a:xfrm>
          <a:custGeom>
            <a:avLst/>
            <a:gdLst/>
            <a:ahLst/>
            <a:cxnLst/>
            <a:rect l="l" t="t" r="r" b="b"/>
            <a:pathLst>
              <a:path w="176812" h="91646" extrusionOk="0">
                <a:moveTo>
                  <a:pt x="174035" y="91646"/>
                </a:moveTo>
                <a:lnTo>
                  <a:pt x="176812" y="0"/>
                </a:lnTo>
                <a:lnTo>
                  <a:pt x="0" y="6524"/>
                </a:lnTo>
                <a:lnTo>
                  <a:pt x="6017" y="81463"/>
                </a:lnTo>
                <a:close/>
              </a:path>
            </a:pathLst>
          </a:custGeom>
          <a:solidFill>
            <a:srgbClr val="FF3E5A"/>
          </a:solidFill>
          <a:ln>
            <a:noFill/>
          </a:ln>
        </p:spPr>
      </p:sp>
      <p:sp>
        <p:nvSpPr>
          <p:cNvPr id="23" name="Google Shape;23;p94"/>
          <p:cNvSpPr txBox="1">
            <a:spLocks noGrp="1"/>
          </p:cNvSpPr>
          <p:nvPr>
            <p:ph type="ctrTitle"/>
          </p:nvPr>
        </p:nvSpPr>
        <p:spPr>
          <a:xfrm flipH="1">
            <a:off x="4582967" y="2967700"/>
            <a:ext cx="2937000" cy="1353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9600"/>
              <a:buNone/>
              <a:defRPr sz="8000">
                <a:solidFill>
                  <a:schemeClr val="l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1">
  <p:cSld name="CUSTOM_14">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95"/>
          <p:cNvSpPr/>
          <p:nvPr/>
        </p:nvSpPr>
        <p:spPr>
          <a:xfrm>
            <a:off x="1387200" y="1899100"/>
            <a:ext cx="6369600" cy="2893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95"/>
          <p:cNvSpPr/>
          <p:nvPr/>
        </p:nvSpPr>
        <p:spPr>
          <a:xfrm>
            <a:off x="431975" y="435825"/>
            <a:ext cx="3572850" cy="1001075"/>
          </a:xfrm>
          <a:custGeom>
            <a:avLst/>
            <a:gdLst/>
            <a:ahLst/>
            <a:cxnLst/>
            <a:rect l="l" t="t" r="r" b="b"/>
            <a:pathLst>
              <a:path w="142914" h="40043" extrusionOk="0">
                <a:moveTo>
                  <a:pt x="1381" y="0"/>
                </a:moveTo>
                <a:lnTo>
                  <a:pt x="0" y="40043"/>
                </a:lnTo>
                <a:lnTo>
                  <a:pt x="142396" y="33829"/>
                </a:lnTo>
                <a:lnTo>
                  <a:pt x="142914" y="4142"/>
                </a:lnTo>
                <a:close/>
              </a:path>
            </a:pathLst>
          </a:custGeom>
          <a:solidFill>
            <a:schemeClr val="accent3"/>
          </a:solidFill>
          <a:ln>
            <a:noFill/>
          </a:ln>
        </p:spPr>
      </p:sp>
      <p:sp>
        <p:nvSpPr>
          <p:cNvPr id="27" name="Google Shape;27;p95"/>
          <p:cNvSpPr txBox="1">
            <a:spLocks noGrp="1"/>
          </p:cNvSpPr>
          <p:nvPr>
            <p:ph type="ctrTitle"/>
          </p:nvPr>
        </p:nvSpPr>
        <p:spPr>
          <a:xfrm>
            <a:off x="712731" y="528073"/>
            <a:ext cx="3063900" cy="751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200"/>
              <a:buNone/>
              <a:defRPr sz="3800">
                <a:solidFill>
                  <a:schemeClr val="lt1"/>
                </a:solidFill>
                <a:latin typeface="Bahiana"/>
                <a:ea typeface="Bahiana"/>
                <a:cs typeface="Bahiana"/>
                <a:sym typeface="Bahiana"/>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8" name="Google Shape;28;p95"/>
          <p:cNvSpPr txBox="1">
            <a:spLocks noGrp="1"/>
          </p:cNvSpPr>
          <p:nvPr>
            <p:ph type="title" idx="2"/>
          </p:nvPr>
        </p:nvSpPr>
        <p:spPr>
          <a:xfrm>
            <a:off x="5908119" y="1601234"/>
            <a:ext cx="546300" cy="483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3000">
                <a:solidFill>
                  <a:schemeClr val="l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29" name="Google Shape;29;p95"/>
          <p:cNvSpPr txBox="1">
            <a:spLocks noGrp="1"/>
          </p:cNvSpPr>
          <p:nvPr>
            <p:ph type="title" idx="3"/>
          </p:nvPr>
        </p:nvSpPr>
        <p:spPr>
          <a:xfrm>
            <a:off x="2695193" y="1599656"/>
            <a:ext cx="546300" cy="483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3000"/>
              <a:buNone/>
              <a:defRPr sz="3000">
                <a:solidFill>
                  <a:schemeClr val="l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30" name="Google Shape;30;p95"/>
          <p:cNvSpPr txBox="1">
            <a:spLocks noGrp="1"/>
          </p:cNvSpPr>
          <p:nvPr>
            <p:ph type="title" idx="4"/>
          </p:nvPr>
        </p:nvSpPr>
        <p:spPr>
          <a:xfrm flipH="1">
            <a:off x="5908119" y="3160430"/>
            <a:ext cx="546300" cy="483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E87E45"/>
              </a:buClr>
              <a:buSzPts val="3600"/>
              <a:buNone/>
              <a:defRPr sz="3000">
                <a:solidFill>
                  <a:schemeClr val="lt1"/>
                </a:solidFill>
              </a:defRPr>
            </a:lvl1pPr>
            <a:lvl2pPr lvl="1" algn="ctr">
              <a:lnSpc>
                <a:spcPct val="100000"/>
              </a:lnSpc>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9pPr>
          </a:lstStyle>
          <a:p>
            <a:endParaRPr/>
          </a:p>
        </p:txBody>
      </p:sp>
      <p:sp>
        <p:nvSpPr>
          <p:cNvPr id="31" name="Google Shape;31;p95"/>
          <p:cNvSpPr txBox="1">
            <a:spLocks noGrp="1"/>
          </p:cNvSpPr>
          <p:nvPr>
            <p:ph type="title" idx="5"/>
          </p:nvPr>
        </p:nvSpPr>
        <p:spPr>
          <a:xfrm flipH="1">
            <a:off x="2695193" y="3159480"/>
            <a:ext cx="546300" cy="483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E87E45"/>
              </a:buClr>
              <a:buSzPts val="3600"/>
              <a:buNone/>
              <a:defRPr sz="3000">
                <a:solidFill>
                  <a:schemeClr val="lt1"/>
                </a:solidFill>
              </a:defRPr>
            </a:lvl1pPr>
            <a:lvl2pPr lvl="1" algn="ctr">
              <a:lnSpc>
                <a:spcPct val="100000"/>
              </a:lnSpc>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9pPr>
          </a:lstStyle>
          <a:p>
            <a:endParaRPr/>
          </a:p>
        </p:txBody>
      </p:sp>
      <p:sp>
        <p:nvSpPr>
          <p:cNvPr id="32" name="Google Shape;32;p95"/>
          <p:cNvSpPr txBox="1">
            <a:spLocks noGrp="1"/>
          </p:cNvSpPr>
          <p:nvPr>
            <p:ph type="ctrTitle" idx="6"/>
          </p:nvPr>
        </p:nvSpPr>
        <p:spPr>
          <a:xfrm flipH="1">
            <a:off x="1870645" y="2281400"/>
            <a:ext cx="2195400" cy="384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None/>
              <a:defRPr sz="2200"/>
            </a:lvl1pPr>
            <a:lvl2pPr lvl="1" algn="ctr">
              <a:lnSpc>
                <a:spcPct val="100000"/>
              </a:lnSpc>
              <a:spcBef>
                <a:spcPts val="0"/>
              </a:spcBef>
              <a:spcAft>
                <a:spcPts val="0"/>
              </a:spcAft>
              <a:buClr>
                <a:srgbClr val="434343"/>
              </a:buClr>
              <a:buSzPts val="1800"/>
              <a:buNone/>
              <a:defRPr sz="1800">
                <a:solidFill>
                  <a:srgbClr val="434343"/>
                </a:solidFill>
              </a:defRPr>
            </a:lvl2pPr>
            <a:lvl3pPr lvl="2" algn="ctr">
              <a:lnSpc>
                <a:spcPct val="100000"/>
              </a:lnSpc>
              <a:spcBef>
                <a:spcPts val="0"/>
              </a:spcBef>
              <a:spcAft>
                <a:spcPts val="0"/>
              </a:spcAft>
              <a:buClr>
                <a:srgbClr val="434343"/>
              </a:buClr>
              <a:buSzPts val="1800"/>
              <a:buNone/>
              <a:defRPr sz="1800">
                <a:solidFill>
                  <a:srgbClr val="434343"/>
                </a:solidFill>
              </a:defRPr>
            </a:lvl3pPr>
            <a:lvl4pPr lvl="3" algn="ctr">
              <a:lnSpc>
                <a:spcPct val="100000"/>
              </a:lnSpc>
              <a:spcBef>
                <a:spcPts val="0"/>
              </a:spcBef>
              <a:spcAft>
                <a:spcPts val="0"/>
              </a:spcAft>
              <a:buClr>
                <a:srgbClr val="434343"/>
              </a:buClr>
              <a:buSzPts val="1800"/>
              <a:buNone/>
              <a:defRPr sz="1800">
                <a:solidFill>
                  <a:srgbClr val="434343"/>
                </a:solidFill>
              </a:defRPr>
            </a:lvl4pPr>
            <a:lvl5pPr lvl="4" algn="ctr">
              <a:lnSpc>
                <a:spcPct val="100000"/>
              </a:lnSpc>
              <a:spcBef>
                <a:spcPts val="0"/>
              </a:spcBef>
              <a:spcAft>
                <a:spcPts val="0"/>
              </a:spcAft>
              <a:buClr>
                <a:srgbClr val="434343"/>
              </a:buClr>
              <a:buSzPts val="1800"/>
              <a:buNone/>
              <a:defRPr sz="1800">
                <a:solidFill>
                  <a:srgbClr val="434343"/>
                </a:solidFill>
              </a:defRPr>
            </a:lvl5pPr>
            <a:lvl6pPr lvl="5" algn="ctr">
              <a:lnSpc>
                <a:spcPct val="100000"/>
              </a:lnSpc>
              <a:spcBef>
                <a:spcPts val="0"/>
              </a:spcBef>
              <a:spcAft>
                <a:spcPts val="0"/>
              </a:spcAft>
              <a:buClr>
                <a:srgbClr val="434343"/>
              </a:buClr>
              <a:buSzPts val="1800"/>
              <a:buNone/>
              <a:defRPr sz="1800">
                <a:solidFill>
                  <a:srgbClr val="434343"/>
                </a:solidFill>
              </a:defRPr>
            </a:lvl6pPr>
            <a:lvl7pPr lvl="6" algn="ctr">
              <a:lnSpc>
                <a:spcPct val="100000"/>
              </a:lnSpc>
              <a:spcBef>
                <a:spcPts val="0"/>
              </a:spcBef>
              <a:spcAft>
                <a:spcPts val="0"/>
              </a:spcAft>
              <a:buClr>
                <a:srgbClr val="434343"/>
              </a:buClr>
              <a:buSzPts val="1800"/>
              <a:buNone/>
              <a:defRPr sz="1800">
                <a:solidFill>
                  <a:srgbClr val="434343"/>
                </a:solidFill>
              </a:defRPr>
            </a:lvl7pPr>
            <a:lvl8pPr lvl="7" algn="ctr">
              <a:lnSpc>
                <a:spcPct val="100000"/>
              </a:lnSpc>
              <a:spcBef>
                <a:spcPts val="0"/>
              </a:spcBef>
              <a:spcAft>
                <a:spcPts val="0"/>
              </a:spcAft>
              <a:buClr>
                <a:srgbClr val="434343"/>
              </a:buClr>
              <a:buSzPts val="1800"/>
              <a:buNone/>
              <a:defRPr sz="1800">
                <a:solidFill>
                  <a:srgbClr val="434343"/>
                </a:solidFill>
              </a:defRPr>
            </a:lvl8pPr>
            <a:lvl9pPr lvl="8" algn="ctr">
              <a:lnSpc>
                <a:spcPct val="100000"/>
              </a:lnSpc>
              <a:spcBef>
                <a:spcPts val="0"/>
              </a:spcBef>
              <a:spcAft>
                <a:spcPts val="0"/>
              </a:spcAft>
              <a:buClr>
                <a:srgbClr val="434343"/>
              </a:buClr>
              <a:buSzPts val="1800"/>
              <a:buNone/>
              <a:defRPr sz="1800">
                <a:solidFill>
                  <a:srgbClr val="434343"/>
                </a:solidFill>
              </a:defRPr>
            </a:lvl9pPr>
          </a:lstStyle>
          <a:p>
            <a:endParaRPr/>
          </a:p>
        </p:txBody>
      </p:sp>
      <p:sp>
        <p:nvSpPr>
          <p:cNvPr id="33" name="Google Shape;33;p95"/>
          <p:cNvSpPr txBox="1">
            <a:spLocks noGrp="1"/>
          </p:cNvSpPr>
          <p:nvPr>
            <p:ph type="ctrTitle" idx="7"/>
          </p:nvPr>
        </p:nvSpPr>
        <p:spPr>
          <a:xfrm flipH="1">
            <a:off x="5083550" y="2281400"/>
            <a:ext cx="2195400" cy="384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None/>
              <a:defRPr sz="2200"/>
            </a:lvl1pPr>
            <a:lvl2pPr lvl="1" algn="ctr">
              <a:lnSpc>
                <a:spcPct val="100000"/>
              </a:lnSpc>
              <a:spcBef>
                <a:spcPts val="0"/>
              </a:spcBef>
              <a:spcAft>
                <a:spcPts val="0"/>
              </a:spcAft>
              <a:buClr>
                <a:srgbClr val="434343"/>
              </a:buClr>
              <a:buSzPts val="1800"/>
              <a:buNone/>
              <a:defRPr sz="1800">
                <a:solidFill>
                  <a:srgbClr val="434343"/>
                </a:solidFill>
              </a:defRPr>
            </a:lvl2pPr>
            <a:lvl3pPr lvl="2" algn="ctr">
              <a:lnSpc>
                <a:spcPct val="100000"/>
              </a:lnSpc>
              <a:spcBef>
                <a:spcPts val="0"/>
              </a:spcBef>
              <a:spcAft>
                <a:spcPts val="0"/>
              </a:spcAft>
              <a:buClr>
                <a:srgbClr val="434343"/>
              </a:buClr>
              <a:buSzPts val="1800"/>
              <a:buNone/>
              <a:defRPr sz="1800">
                <a:solidFill>
                  <a:srgbClr val="434343"/>
                </a:solidFill>
              </a:defRPr>
            </a:lvl3pPr>
            <a:lvl4pPr lvl="3" algn="ctr">
              <a:lnSpc>
                <a:spcPct val="100000"/>
              </a:lnSpc>
              <a:spcBef>
                <a:spcPts val="0"/>
              </a:spcBef>
              <a:spcAft>
                <a:spcPts val="0"/>
              </a:spcAft>
              <a:buClr>
                <a:srgbClr val="434343"/>
              </a:buClr>
              <a:buSzPts val="1800"/>
              <a:buNone/>
              <a:defRPr sz="1800">
                <a:solidFill>
                  <a:srgbClr val="434343"/>
                </a:solidFill>
              </a:defRPr>
            </a:lvl4pPr>
            <a:lvl5pPr lvl="4" algn="ctr">
              <a:lnSpc>
                <a:spcPct val="100000"/>
              </a:lnSpc>
              <a:spcBef>
                <a:spcPts val="0"/>
              </a:spcBef>
              <a:spcAft>
                <a:spcPts val="0"/>
              </a:spcAft>
              <a:buClr>
                <a:srgbClr val="434343"/>
              </a:buClr>
              <a:buSzPts val="1800"/>
              <a:buNone/>
              <a:defRPr sz="1800">
                <a:solidFill>
                  <a:srgbClr val="434343"/>
                </a:solidFill>
              </a:defRPr>
            </a:lvl5pPr>
            <a:lvl6pPr lvl="5" algn="ctr">
              <a:lnSpc>
                <a:spcPct val="100000"/>
              </a:lnSpc>
              <a:spcBef>
                <a:spcPts val="0"/>
              </a:spcBef>
              <a:spcAft>
                <a:spcPts val="0"/>
              </a:spcAft>
              <a:buClr>
                <a:srgbClr val="434343"/>
              </a:buClr>
              <a:buSzPts val="1800"/>
              <a:buNone/>
              <a:defRPr sz="1800">
                <a:solidFill>
                  <a:srgbClr val="434343"/>
                </a:solidFill>
              </a:defRPr>
            </a:lvl6pPr>
            <a:lvl7pPr lvl="6" algn="ctr">
              <a:lnSpc>
                <a:spcPct val="100000"/>
              </a:lnSpc>
              <a:spcBef>
                <a:spcPts val="0"/>
              </a:spcBef>
              <a:spcAft>
                <a:spcPts val="0"/>
              </a:spcAft>
              <a:buClr>
                <a:srgbClr val="434343"/>
              </a:buClr>
              <a:buSzPts val="1800"/>
              <a:buNone/>
              <a:defRPr sz="1800">
                <a:solidFill>
                  <a:srgbClr val="434343"/>
                </a:solidFill>
              </a:defRPr>
            </a:lvl7pPr>
            <a:lvl8pPr lvl="7" algn="ctr">
              <a:lnSpc>
                <a:spcPct val="100000"/>
              </a:lnSpc>
              <a:spcBef>
                <a:spcPts val="0"/>
              </a:spcBef>
              <a:spcAft>
                <a:spcPts val="0"/>
              </a:spcAft>
              <a:buClr>
                <a:srgbClr val="434343"/>
              </a:buClr>
              <a:buSzPts val="1800"/>
              <a:buNone/>
              <a:defRPr sz="1800">
                <a:solidFill>
                  <a:srgbClr val="434343"/>
                </a:solidFill>
              </a:defRPr>
            </a:lvl8pPr>
            <a:lvl9pPr lvl="8" algn="ctr">
              <a:lnSpc>
                <a:spcPct val="100000"/>
              </a:lnSpc>
              <a:spcBef>
                <a:spcPts val="0"/>
              </a:spcBef>
              <a:spcAft>
                <a:spcPts val="0"/>
              </a:spcAft>
              <a:buClr>
                <a:srgbClr val="434343"/>
              </a:buClr>
              <a:buSzPts val="1800"/>
              <a:buNone/>
              <a:defRPr sz="1800">
                <a:solidFill>
                  <a:srgbClr val="434343"/>
                </a:solidFill>
              </a:defRPr>
            </a:lvl9pPr>
          </a:lstStyle>
          <a:p>
            <a:endParaRPr/>
          </a:p>
        </p:txBody>
      </p:sp>
      <p:sp>
        <p:nvSpPr>
          <p:cNvPr id="34" name="Google Shape;34;p95"/>
          <p:cNvSpPr txBox="1">
            <a:spLocks noGrp="1"/>
          </p:cNvSpPr>
          <p:nvPr>
            <p:ph type="ctrTitle" idx="8"/>
          </p:nvPr>
        </p:nvSpPr>
        <p:spPr>
          <a:xfrm flipH="1">
            <a:off x="1870645" y="3829100"/>
            <a:ext cx="2195400" cy="384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None/>
              <a:defRPr sz="2200"/>
            </a:lvl1pPr>
            <a:lvl2pPr lvl="1" algn="ctr">
              <a:lnSpc>
                <a:spcPct val="100000"/>
              </a:lnSpc>
              <a:spcBef>
                <a:spcPts val="0"/>
              </a:spcBef>
              <a:spcAft>
                <a:spcPts val="0"/>
              </a:spcAft>
              <a:buClr>
                <a:srgbClr val="434343"/>
              </a:buClr>
              <a:buSzPts val="1800"/>
              <a:buNone/>
              <a:defRPr sz="1800">
                <a:solidFill>
                  <a:srgbClr val="434343"/>
                </a:solidFill>
              </a:defRPr>
            </a:lvl2pPr>
            <a:lvl3pPr lvl="2" algn="ctr">
              <a:lnSpc>
                <a:spcPct val="100000"/>
              </a:lnSpc>
              <a:spcBef>
                <a:spcPts val="0"/>
              </a:spcBef>
              <a:spcAft>
                <a:spcPts val="0"/>
              </a:spcAft>
              <a:buClr>
                <a:srgbClr val="434343"/>
              </a:buClr>
              <a:buSzPts val="1800"/>
              <a:buNone/>
              <a:defRPr sz="1800">
                <a:solidFill>
                  <a:srgbClr val="434343"/>
                </a:solidFill>
              </a:defRPr>
            </a:lvl3pPr>
            <a:lvl4pPr lvl="3" algn="ctr">
              <a:lnSpc>
                <a:spcPct val="100000"/>
              </a:lnSpc>
              <a:spcBef>
                <a:spcPts val="0"/>
              </a:spcBef>
              <a:spcAft>
                <a:spcPts val="0"/>
              </a:spcAft>
              <a:buClr>
                <a:srgbClr val="434343"/>
              </a:buClr>
              <a:buSzPts val="1800"/>
              <a:buNone/>
              <a:defRPr sz="1800">
                <a:solidFill>
                  <a:srgbClr val="434343"/>
                </a:solidFill>
              </a:defRPr>
            </a:lvl4pPr>
            <a:lvl5pPr lvl="4" algn="ctr">
              <a:lnSpc>
                <a:spcPct val="100000"/>
              </a:lnSpc>
              <a:spcBef>
                <a:spcPts val="0"/>
              </a:spcBef>
              <a:spcAft>
                <a:spcPts val="0"/>
              </a:spcAft>
              <a:buClr>
                <a:srgbClr val="434343"/>
              </a:buClr>
              <a:buSzPts val="1800"/>
              <a:buNone/>
              <a:defRPr sz="1800">
                <a:solidFill>
                  <a:srgbClr val="434343"/>
                </a:solidFill>
              </a:defRPr>
            </a:lvl5pPr>
            <a:lvl6pPr lvl="5" algn="ctr">
              <a:lnSpc>
                <a:spcPct val="100000"/>
              </a:lnSpc>
              <a:spcBef>
                <a:spcPts val="0"/>
              </a:spcBef>
              <a:spcAft>
                <a:spcPts val="0"/>
              </a:spcAft>
              <a:buClr>
                <a:srgbClr val="434343"/>
              </a:buClr>
              <a:buSzPts val="1800"/>
              <a:buNone/>
              <a:defRPr sz="1800">
                <a:solidFill>
                  <a:srgbClr val="434343"/>
                </a:solidFill>
              </a:defRPr>
            </a:lvl6pPr>
            <a:lvl7pPr lvl="6" algn="ctr">
              <a:lnSpc>
                <a:spcPct val="100000"/>
              </a:lnSpc>
              <a:spcBef>
                <a:spcPts val="0"/>
              </a:spcBef>
              <a:spcAft>
                <a:spcPts val="0"/>
              </a:spcAft>
              <a:buClr>
                <a:srgbClr val="434343"/>
              </a:buClr>
              <a:buSzPts val="1800"/>
              <a:buNone/>
              <a:defRPr sz="1800">
                <a:solidFill>
                  <a:srgbClr val="434343"/>
                </a:solidFill>
              </a:defRPr>
            </a:lvl7pPr>
            <a:lvl8pPr lvl="7" algn="ctr">
              <a:lnSpc>
                <a:spcPct val="100000"/>
              </a:lnSpc>
              <a:spcBef>
                <a:spcPts val="0"/>
              </a:spcBef>
              <a:spcAft>
                <a:spcPts val="0"/>
              </a:spcAft>
              <a:buClr>
                <a:srgbClr val="434343"/>
              </a:buClr>
              <a:buSzPts val="1800"/>
              <a:buNone/>
              <a:defRPr sz="1800">
                <a:solidFill>
                  <a:srgbClr val="434343"/>
                </a:solidFill>
              </a:defRPr>
            </a:lvl8pPr>
            <a:lvl9pPr lvl="8" algn="ctr">
              <a:lnSpc>
                <a:spcPct val="100000"/>
              </a:lnSpc>
              <a:spcBef>
                <a:spcPts val="0"/>
              </a:spcBef>
              <a:spcAft>
                <a:spcPts val="0"/>
              </a:spcAft>
              <a:buClr>
                <a:srgbClr val="434343"/>
              </a:buClr>
              <a:buSzPts val="1800"/>
              <a:buNone/>
              <a:defRPr sz="1800">
                <a:solidFill>
                  <a:srgbClr val="434343"/>
                </a:solidFill>
              </a:defRPr>
            </a:lvl9pPr>
          </a:lstStyle>
          <a:p>
            <a:endParaRPr/>
          </a:p>
        </p:txBody>
      </p:sp>
      <p:sp>
        <p:nvSpPr>
          <p:cNvPr id="35" name="Google Shape;35;p95"/>
          <p:cNvSpPr txBox="1">
            <a:spLocks noGrp="1"/>
          </p:cNvSpPr>
          <p:nvPr>
            <p:ph type="ctrTitle" idx="9"/>
          </p:nvPr>
        </p:nvSpPr>
        <p:spPr>
          <a:xfrm flipH="1">
            <a:off x="5083550" y="3829100"/>
            <a:ext cx="2195400" cy="384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None/>
              <a:defRPr sz="2200"/>
            </a:lvl1pPr>
            <a:lvl2pPr lvl="1" algn="ctr">
              <a:lnSpc>
                <a:spcPct val="100000"/>
              </a:lnSpc>
              <a:spcBef>
                <a:spcPts val="0"/>
              </a:spcBef>
              <a:spcAft>
                <a:spcPts val="0"/>
              </a:spcAft>
              <a:buClr>
                <a:srgbClr val="434343"/>
              </a:buClr>
              <a:buSzPts val="1800"/>
              <a:buNone/>
              <a:defRPr sz="1800">
                <a:solidFill>
                  <a:srgbClr val="434343"/>
                </a:solidFill>
              </a:defRPr>
            </a:lvl2pPr>
            <a:lvl3pPr lvl="2" algn="ctr">
              <a:lnSpc>
                <a:spcPct val="100000"/>
              </a:lnSpc>
              <a:spcBef>
                <a:spcPts val="0"/>
              </a:spcBef>
              <a:spcAft>
                <a:spcPts val="0"/>
              </a:spcAft>
              <a:buClr>
                <a:srgbClr val="434343"/>
              </a:buClr>
              <a:buSzPts val="1800"/>
              <a:buNone/>
              <a:defRPr sz="1800">
                <a:solidFill>
                  <a:srgbClr val="434343"/>
                </a:solidFill>
              </a:defRPr>
            </a:lvl3pPr>
            <a:lvl4pPr lvl="3" algn="ctr">
              <a:lnSpc>
                <a:spcPct val="100000"/>
              </a:lnSpc>
              <a:spcBef>
                <a:spcPts val="0"/>
              </a:spcBef>
              <a:spcAft>
                <a:spcPts val="0"/>
              </a:spcAft>
              <a:buClr>
                <a:srgbClr val="434343"/>
              </a:buClr>
              <a:buSzPts val="1800"/>
              <a:buNone/>
              <a:defRPr sz="1800">
                <a:solidFill>
                  <a:srgbClr val="434343"/>
                </a:solidFill>
              </a:defRPr>
            </a:lvl4pPr>
            <a:lvl5pPr lvl="4" algn="ctr">
              <a:lnSpc>
                <a:spcPct val="100000"/>
              </a:lnSpc>
              <a:spcBef>
                <a:spcPts val="0"/>
              </a:spcBef>
              <a:spcAft>
                <a:spcPts val="0"/>
              </a:spcAft>
              <a:buClr>
                <a:srgbClr val="434343"/>
              </a:buClr>
              <a:buSzPts val="1800"/>
              <a:buNone/>
              <a:defRPr sz="1800">
                <a:solidFill>
                  <a:srgbClr val="434343"/>
                </a:solidFill>
              </a:defRPr>
            </a:lvl5pPr>
            <a:lvl6pPr lvl="5" algn="ctr">
              <a:lnSpc>
                <a:spcPct val="100000"/>
              </a:lnSpc>
              <a:spcBef>
                <a:spcPts val="0"/>
              </a:spcBef>
              <a:spcAft>
                <a:spcPts val="0"/>
              </a:spcAft>
              <a:buClr>
                <a:srgbClr val="434343"/>
              </a:buClr>
              <a:buSzPts val="1800"/>
              <a:buNone/>
              <a:defRPr sz="1800">
                <a:solidFill>
                  <a:srgbClr val="434343"/>
                </a:solidFill>
              </a:defRPr>
            </a:lvl6pPr>
            <a:lvl7pPr lvl="6" algn="ctr">
              <a:lnSpc>
                <a:spcPct val="100000"/>
              </a:lnSpc>
              <a:spcBef>
                <a:spcPts val="0"/>
              </a:spcBef>
              <a:spcAft>
                <a:spcPts val="0"/>
              </a:spcAft>
              <a:buClr>
                <a:srgbClr val="434343"/>
              </a:buClr>
              <a:buSzPts val="1800"/>
              <a:buNone/>
              <a:defRPr sz="1800">
                <a:solidFill>
                  <a:srgbClr val="434343"/>
                </a:solidFill>
              </a:defRPr>
            </a:lvl7pPr>
            <a:lvl8pPr lvl="7" algn="ctr">
              <a:lnSpc>
                <a:spcPct val="100000"/>
              </a:lnSpc>
              <a:spcBef>
                <a:spcPts val="0"/>
              </a:spcBef>
              <a:spcAft>
                <a:spcPts val="0"/>
              </a:spcAft>
              <a:buClr>
                <a:srgbClr val="434343"/>
              </a:buClr>
              <a:buSzPts val="1800"/>
              <a:buNone/>
              <a:defRPr sz="1800">
                <a:solidFill>
                  <a:srgbClr val="434343"/>
                </a:solidFill>
              </a:defRPr>
            </a:lvl8pPr>
            <a:lvl9pPr lvl="8" algn="ctr">
              <a:lnSpc>
                <a:spcPct val="100000"/>
              </a:lnSpc>
              <a:spcBef>
                <a:spcPts val="0"/>
              </a:spcBef>
              <a:spcAft>
                <a:spcPts val="0"/>
              </a:spcAft>
              <a:buClr>
                <a:srgbClr val="434343"/>
              </a:buClr>
              <a:buSzPts val="1800"/>
              <a:buNone/>
              <a:defRPr sz="1800">
                <a:solidFill>
                  <a:srgbClr val="434343"/>
                </a:solidFill>
              </a:defRPr>
            </a:lvl9pPr>
          </a:lstStyle>
          <a:p>
            <a:endParaRPr/>
          </a:p>
        </p:txBody>
      </p:sp>
      <p:sp>
        <p:nvSpPr>
          <p:cNvPr id="36" name="Google Shape;36;p95"/>
          <p:cNvSpPr txBox="1">
            <a:spLocks noGrp="1"/>
          </p:cNvSpPr>
          <p:nvPr>
            <p:ph type="subTitle" idx="1"/>
          </p:nvPr>
        </p:nvSpPr>
        <p:spPr>
          <a:xfrm flipH="1">
            <a:off x="1638725" y="4136225"/>
            <a:ext cx="2659200" cy="384300"/>
          </a:xfrm>
          <a:prstGeom prst="rect">
            <a:avLst/>
          </a:prstGeom>
          <a:solidFill>
            <a:schemeClr val="lt1"/>
          </a:solid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a:endParaRPr/>
          </a:p>
        </p:txBody>
      </p:sp>
      <p:sp>
        <p:nvSpPr>
          <p:cNvPr id="37" name="Google Shape;37;p95"/>
          <p:cNvSpPr txBox="1">
            <a:spLocks noGrp="1"/>
          </p:cNvSpPr>
          <p:nvPr>
            <p:ph type="subTitle" idx="13"/>
          </p:nvPr>
        </p:nvSpPr>
        <p:spPr>
          <a:xfrm flipH="1">
            <a:off x="1638725" y="2600300"/>
            <a:ext cx="2659200" cy="384300"/>
          </a:xfrm>
          <a:prstGeom prst="rect">
            <a:avLst/>
          </a:prstGeom>
          <a:solidFill>
            <a:schemeClr val="lt1"/>
          </a:solid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a:endParaRPr/>
          </a:p>
        </p:txBody>
      </p:sp>
      <p:sp>
        <p:nvSpPr>
          <p:cNvPr id="38" name="Google Shape;38;p95"/>
          <p:cNvSpPr txBox="1">
            <a:spLocks noGrp="1"/>
          </p:cNvSpPr>
          <p:nvPr>
            <p:ph type="subTitle" idx="14"/>
          </p:nvPr>
        </p:nvSpPr>
        <p:spPr>
          <a:xfrm flipH="1">
            <a:off x="4851675" y="4136225"/>
            <a:ext cx="2659200" cy="384300"/>
          </a:xfrm>
          <a:prstGeom prst="rect">
            <a:avLst/>
          </a:prstGeom>
          <a:solidFill>
            <a:schemeClr val="lt1"/>
          </a:solid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a:endParaRPr/>
          </a:p>
        </p:txBody>
      </p:sp>
      <p:sp>
        <p:nvSpPr>
          <p:cNvPr id="39" name="Google Shape;39;p95"/>
          <p:cNvSpPr txBox="1">
            <a:spLocks noGrp="1"/>
          </p:cNvSpPr>
          <p:nvPr>
            <p:ph type="subTitle" idx="15"/>
          </p:nvPr>
        </p:nvSpPr>
        <p:spPr>
          <a:xfrm flipH="1">
            <a:off x="4851675" y="2600300"/>
            <a:ext cx="2659200" cy="384300"/>
          </a:xfrm>
          <a:prstGeom prst="rect">
            <a:avLst/>
          </a:prstGeom>
          <a:solidFill>
            <a:schemeClr val="lt1"/>
          </a:solid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1">
  <p:cSld name="TITLE_1_1_1">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97"/>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97"/>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97"/>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97"/>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97"/>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chemeClr val="hlink"/>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97"/>
          <p:cNvSpPr txBox="1">
            <a:spLocks noGrp="1"/>
          </p:cNvSpPr>
          <p:nvPr>
            <p:ph type="subTitle" idx="1"/>
          </p:nvPr>
        </p:nvSpPr>
        <p:spPr>
          <a:xfrm flipH="1">
            <a:off x="1647249" y="1390850"/>
            <a:ext cx="5844000" cy="2347500"/>
          </a:xfrm>
          <a:prstGeom prst="rect">
            <a:avLst/>
          </a:prstGeom>
          <a:solidFill>
            <a:schemeClr val="lt1"/>
          </a:solidFill>
          <a:ln>
            <a:noFill/>
          </a:ln>
        </p:spPr>
        <p:txBody>
          <a:bodyPr spcFirstLastPara="1" wrap="square" lIns="540000" tIns="72000" rIns="540000" bIns="91425" anchor="ctr" anchorCtr="0">
            <a:noAutofit/>
          </a:bodyPr>
          <a:lstStyle>
            <a:lvl1pPr lvl="0" algn="ctr">
              <a:lnSpc>
                <a:spcPct val="100000"/>
              </a:lnSpc>
              <a:spcBef>
                <a:spcPts val="0"/>
              </a:spcBef>
              <a:spcAft>
                <a:spcPts val="0"/>
              </a:spcAft>
              <a:buSzPts val="2400"/>
              <a:buNone/>
              <a:defRPr sz="2200">
                <a:solidFill>
                  <a:schemeClr val="dk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69" name="Google Shape;69;p97"/>
          <p:cNvSpPr/>
          <p:nvPr/>
        </p:nvSpPr>
        <p:spPr>
          <a:xfrm>
            <a:off x="5634100" y="3271500"/>
            <a:ext cx="2895351" cy="880350"/>
          </a:xfrm>
          <a:custGeom>
            <a:avLst/>
            <a:gdLst/>
            <a:ahLst/>
            <a:cxnLst/>
            <a:rect l="l" t="t" r="r" b="b"/>
            <a:pathLst>
              <a:path w="102754" h="31243" extrusionOk="0">
                <a:moveTo>
                  <a:pt x="0" y="6711"/>
                </a:moveTo>
                <a:lnTo>
                  <a:pt x="1620" y="27077"/>
                </a:lnTo>
                <a:lnTo>
                  <a:pt x="99514" y="31243"/>
                </a:lnTo>
                <a:lnTo>
                  <a:pt x="102754" y="0"/>
                </a:lnTo>
                <a:close/>
              </a:path>
            </a:pathLst>
          </a:custGeom>
          <a:solidFill>
            <a:schemeClr val="lt2"/>
          </a:solidFill>
          <a:ln>
            <a:noFill/>
          </a:ln>
        </p:spPr>
      </p:sp>
      <p:sp>
        <p:nvSpPr>
          <p:cNvPr id="70" name="Google Shape;70;p97"/>
          <p:cNvSpPr txBox="1">
            <a:spLocks noGrp="1"/>
          </p:cNvSpPr>
          <p:nvPr>
            <p:ph type="title"/>
          </p:nvPr>
        </p:nvSpPr>
        <p:spPr>
          <a:xfrm>
            <a:off x="5724100" y="3358800"/>
            <a:ext cx="2700000" cy="69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1800"/>
              <a:buNone/>
              <a:defRPr sz="3000">
                <a:solidFill>
                  <a:schemeClr val="lt1"/>
                </a:solidFill>
              </a:defRPr>
            </a:lvl1pPr>
            <a:lvl2pPr lvl="1" algn="l">
              <a:lnSpc>
                <a:spcPct val="100000"/>
              </a:lnSpc>
              <a:spcBef>
                <a:spcPts val="0"/>
              </a:spcBef>
              <a:spcAft>
                <a:spcPts val="0"/>
              </a:spcAft>
              <a:buSzPts val="2800"/>
              <a:buNone/>
              <a:defRPr>
                <a:latin typeface="Oswald"/>
                <a:ea typeface="Oswald"/>
                <a:cs typeface="Oswald"/>
                <a:sym typeface="Oswald"/>
              </a:defRPr>
            </a:lvl2pPr>
            <a:lvl3pPr lvl="2" algn="l">
              <a:lnSpc>
                <a:spcPct val="100000"/>
              </a:lnSpc>
              <a:spcBef>
                <a:spcPts val="0"/>
              </a:spcBef>
              <a:spcAft>
                <a:spcPts val="0"/>
              </a:spcAft>
              <a:buSzPts val="2800"/>
              <a:buNone/>
              <a:defRPr>
                <a:latin typeface="Oswald"/>
                <a:ea typeface="Oswald"/>
                <a:cs typeface="Oswald"/>
                <a:sym typeface="Oswald"/>
              </a:defRPr>
            </a:lvl3pPr>
            <a:lvl4pPr lvl="3" algn="l">
              <a:lnSpc>
                <a:spcPct val="100000"/>
              </a:lnSpc>
              <a:spcBef>
                <a:spcPts val="0"/>
              </a:spcBef>
              <a:spcAft>
                <a:spcPts val="0"/>
              </a:spcAft>
              <a:buSzPts val="2800"/>
              <a:buNone/>
              <a:defRPr>
                <a:latin typeface="Oswald"/>
                <a:ea typeface="Oswald"/>
                <a:cs typeface="Oswald"/>
                <a:sym typeface="Oswald"/>
              </a:defRPr>
            </a:lvl4pPr>
            <a:lvl5pPr lvl="4" algn="l">
              <a:lnSpc>
                <a:spcPct val="100000"/>
              </a:lnSpc>
              <a:spcBef>
                <a:spcPts val="0"/>
              </a:spcBef>
              <a:spcAft>
                <a:spcPts val="0"/>
              </a:spcAft>
              <a:buSzPts val="2800"/>
              <a:buNone/>
              <a:defRPr>
                <a:latin typeface="Oswald"/>
                <a:ea typeface="Oswald"/>
                <a:cs typeface="Oswald"/>
                <a:sym typeface="Oswald"/>
              </a:defRPr>
            </a:lvl5pPr>
            <a:lvl6pPr lvl="5" algn="l">
              <a:lnSpc>
                <a:spcPct val="100000"/>
              </a:lnSpc>
              <a:spcBef>
                <a:spcPts val="0"/>
              </a:spcBef>
              <a:spcAft>
                <a:spcPts val="0"/>
              </a:spcAft>
              <a:buSzPts val="2800"/>
              <a:buNone/>
              <a:defRPr>
                <a:latin typeface="Oswald"/>
                <a:ea typeface="Oswald"/>
                <a:cs typeface="Oswald"/>
                <a:sym typeface="Oswald"/>
              </a:defRPr>
            </a:lvl6pPr>
            <a:lvl7pPr lvl="6" algn="l">
              <a:lnSpc>
                <a:spcPct val="100000"/>
              </a:lnSpc>
              <a:spcBef>
                <a:spcPts val="0"/>
              </a:spcBef>
              <a:spcAft>
                <a:spcPts val="0"/>
              </a:spcAft>
              <a:buSzPts val="2800"/>
              <a:buNone/>
              <a:defRPr>
                <a:latin typeface="Oswald"/>
                <a:ea typeface="Oswald"/>
                <a:cs typeface="Oswald"/>
                <a:sym typeface="Oswald"/>
              </a:defRPr>
            </a:lvl7pPr>
            <a:lvl8pPr lvl="7" algn="l">
              <a:lnSpc>
                <a:spcPct val="100000"/>
              </a:lnSpc>
              <a:spcBef>
                <a:spcPts val="0"/>
              </a:spcBef>
              <a:spcAft>
                <a:spcPts val="0"/>
              </a:spcAft>
              <a:buSzPts val="2800"/>
              <a:buNone/>
              <a:defRPr>
                <a:latin typeface="Oswald"/>
                <a:ea typeface="Oswald"/>
                <a:cs typeface="Oswald"/>
                <a:sym typeface="Oswald"/>
              </a:defRPr>
            </a:lvl8pPr>
            <a:lvl9pPr lvl="8" algn="l">
              <a:lnSpc>
                <a:spcPct val="100000"/>
              </a:lnSpc>
              <a:spcBef>
                <a:spcPts val="0"/>
              </a:spcBef>
              <a:spcAft>
                <a:spcPts val="0"/>
              </a:spcAft>
              <a:buSzPts val="2800"/>
              <a:buNone/>
              <a:defRPr>
                <a:latin typeface="Oswald"/>
                <a:ea typeface="Oswald"/>
                <a:cs typeface="Oswald"/>
                <a:sym typeface="Oswald"/>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4">
  <p:cSld name="CUSTOM_8_1">
    <p:bg>
      <p:bgPr>
        <a:blipFill>
          <a:blip r:embed="rId2">
            <a:alphaModFix/>
          </a:blip>
          <a:stretch>
            <a:fillRect/>
          </a:stretch>
        </a:blipFill>
        <a:effectLst/>
      </p:bgPr>
    </p:bg>
    <p:spTree>
      <p:nvGrpSpPr>
        <p:cNvPr id="1" name="Shape 407"/>
        <p:cNvGrpSpPr/>
        <p:nvPr/>
      </p:nvGrpSpPr>
      <p:grpSpPr>
        <a:xfrm>
          <a:off x="0" y="0"/>
          <a:ext cx="0" cy="0"/>
          <a:chOff x="0" y="0"/>
          <a:chExt cx="0" cy="0"/>
        </a:xfrm>
      </p:grpSpPr>
      <p:sp>
        <p:nvSpPr>
          <p:cNvPr id="408" name="Google Shape;408;p146"/>
          <p:cNvSpPr/>
          <p:nvPr/>
        </p:nvSpPr>
        <p:spPr>
          <a:xfrm>
            <a:off x="990000" y="1061500"/>
            <a:ext cx="7161900" cy="3571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146"/>
          <p:cNvSpPr/>
          <p:nvPr/>
        </p:nvSpPr>
        <p:spPr>
          <a:xfrm flipH="1">
            <a:off x="3397200" y="440125"/>
            <a:ext cx="2589000" cy="992450"/>
          </a:xfrm>
          <a:custGeom>
            <a:avLst/>
            <a:gdLst/>
            <a:ahLst/>
            <a:cxnLst/>
            <a:rect l="l" t="t" r="r" b="b"/>
            <a:pathLst>
              <a:path w="103560" h="39698" extrusionOk="0">
                <a:moveTo>
                  <a:pt x="0" y="2417"/>
                </a:moveTo>
                <a:lnTo>
                  <a:pt x="2761" y="38663"/>
                </a:lnTo>
                <a:lnTo>
                  <a:pt x="98727" y="39698"/>
                </a:lnTo>
                <a:lnTo>
                  <a:pt x="103560" y="0"/>
                </a:lnTo>
                <a:close/>
              </a:path>
            </a:pathLst>
          </a:custGeom>
          <a:solidFill>
            <a:schemeClr val="accent3"/>
          </a:solidFill>
          <a:ln>
            <a:noFill/>
          </a:ln>
        </p:spPr>
      </p:sp>
      <p:sp>
        <p:nvSpPr>
          <p:cNvPr id="410" name="Google Shape;410;p146"/>
          <p:cNvSpPr txBox="1">
            <a:spLocks noGrp="1"/>
          </p:cNvSpPr>
          <p:nvPr>
            <p:ph type="title"/>
          </p:nvPr>
        </p:nvSpPr>
        <p:spPr>
          <a:xfrm>
            <a:off x="3566700" y="526332"/>
            <a:ext cx="2010600" cy="5727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lt1"/>
              </a:buClr>
              <a:buSzPts val="4000"/>
              <a:buNone/>
              <a:defRPr sz="3800">
                <a:solidFill>
                  <a:schemeClr val="lt1"/>
                </a:solidFill>
              </a:defRPr>
            </a:lvl1pPr>
            <a:lvl2pPr lvl="1" algn="r">
              <a:lnSpc>
                <a:spcPct val="100000"/>
              </a:lnSpc>
              <a:spcBef>
                <a:spcPts val="0"/>
              </a:spcBef>
              <a:spcAft>
                <a:spcPts val="0"/>
              </a:spcAft>
              <a:buSzPts val="2800"/>
              <a:buNone/>
              <a:defRPr>
                <a:latin typeface="Roboto Condensed"/>
                <a:ea typeface="Roboto Condensed"/>
                <a:cs typeface="Roboto Condensed"/>
                <a:sym typeface="Roboto Condensed"/>
              </a:defRPr>
            </a:lvl2pPr>
            <a:lvl3pPr lvl="2" algn="r">
              <a:lnSpc>
                <a:spcPct val="100000"/>
              </a:lnSpc>
              <a:spcBef>
                <a:spcPts val="0"/>
              </a:spcBef>
              <a:spcAft>
                <a:spcPts val="0"/>
              </a:spcAft>
              <a:buSzPts val="2800"/>
              <a:buNone/>
              <a:defRPr>
                <a:latin typeface="Roboto Condensed"/>
                <a:ea typeface="Roboto Condensed"/>
                <a:cs typeface="Roboto Condensed"/>
                <a:sym typeface="Roboto Condensed"/>
              </a:defRPr>
            </a:lvl3pPr>
            <a:lvl4pPr lvl="3" algn="r">
              <a:lnSpc>
                <a:spcPct val="100000"/>
              </a:lnSpc>
              <a:spcBef>
                <a:spcPts val="0"/>
              </a:spcBef>
              <a:spcAft>
                <a:spcPts val="0"/>
              </a:spcAft>
              <a:buSzPts val="2800"/>
              <a:buNone/>
              <a:defRPr>
                <a:latin typeface="Roboto Condensed"/>
                <a:ea typeface="Roboto Condensed"/>
                <a:cs typeface="Roboto Condensed"/>
                <a:sym typeface="Roboto Condensed"/>
              </a:defRPr>
            </a:lvl4pPr>
            <a:lvl5pPr lvl="4" algn="r">
              <a:lnSpc>
                <a:spcPct val="100000"/>
              </a:lnSpc>
              <a:spcBef>
                <a:spcPts val="0"/>
              </a:spcBef>
              <a:spcAft>
                <a:spcPts val="0"/>
              </a:spcAft>
              <a:buSzPts val="2800"/>
              <a:buNone/>
              <a:defRPr>
                <a:latin typeface="Roboto Condensed"/>
                <a:ea typeface="Roboto Condensed"/>
                <a:cs typeface="Roboto Condensed"/>
                <a:sym typeface="Roboto Condensed"/>
              </a:defRPr>
            </a:lvl5pPr>
            <a:lvl6pPr lvl="5" algn="r">
              <a:lnSpc>
                <a:spcPct val="100000"/>
              </a:lnSpc>
              <a:spcBef>
                <a:spcPts val="0"/>
              </a:spcBef>
              <a:spcAft>
                <a:spcPts val="0"/>
              </a:spcAft>
              <a:buSzPts val="2800"/>
              <a:buNone/>
              <a:defRPr>
                <a:latin typeface="Roboto Condensed"/>
                <a:ea typeface="Roboto Condensed"/>
                <a:cs typeface="Roboto Condensed"/>
                <a:sym typeface="Roboto Condensed"/>
              </a:defRPr>
            </a:lvl6pPr>
            <a:lvl7pPr lvl="6" algn="r">
              <a:lnSpc>
                <a:spcPct val="100000"/>
              </a:lnSpc>
              <a:spcBef>
                <a:spcPts val="0"/>
              </a:spcBef>
              <a:spcAft>
                <a:spcPts val="0"/>
              </a:spcAft>
              <a:buSzPts val="2800"/>
              <a:buNone/>
              <a:defRPr>
                <a:latin typeface="Roboto Condensed"/>
                <a:ea typeface="Roboto Condensed"/>
                <a:cs typeface="Roboto Condensed"/>
                <a:sym typeface="Roboto Condensed"/>
              </a:defRPr>
            </a:lvl7pPr>
            <a:lvl8pPr lvl="7" algn="r">
              <a:lnSpc>
                <a:spcPct val="100000"/>
              </a:lnSpc>
              <a:spcBef>
                <a:spcPts val="0"/>
              </a:spcBef>
              <a:spcAft>
                <a:spcPts val="0"/>
              </a:spcAft>
              <a:buSzPts val="2800"/>
              <a:buNone/>
              <a:defRPr>
                <a:latin typeface="Roboto Condensed"/>
                <a:ea typeface="Roboto Condensed"/>
                <a:cs typeface="Roboto Condensed"/>
                <a:sym typeface="Roboto Condensed"/>
              </a:defRPr>
            </a:lvl8pPr>
            <a:lvl9pPr lvl="8" algn="r">
              <a:lnSpc>
                <a:spcPct val="100000"/>
              </a:lnSpc>
              <a:spcBef>
                <a:spcPts val="0"/>
              </a:spcBef>
              <a:spcAft>
                <a:spcPts val="0"/>
              </a:spcAft>
              <a:buSzPts val="2800"/>
              <a:buNone/>
              <a:defRPr>
                <a:latin typeface="Roboto Condensed"/>
                <a:ea typeface="Roboto Condensed"/>
                <a:cs typeface="Roboto Condensed"/>
                <a:sym typeface="Roboto Condensed"/>
              </a:defRPr>
            </a:lvl9pPr>
          </a:lstStyle>
          <a:p>
            <a:endParaRPr/>
          </a:p>
        </p:txBody>
      </p:sp>
      <p:sp>
        <p:nvSpPr>
          <p:cNvPr id="411" name="Google Shape;411;p146"/>
          <p:cNvSpPr txBox="1">
            <a:spLocks noGrp="1"/>
          </p:cNvSpPr>
          <p:nvPr>
            <p:ph type="subTitle" idx="1"/>
          </p:nvPr>
        </p:nvSpPr>
        <p:spPr>
          <a:xfrm>
            <a:off x="5162550" y="2340925"/>
            <a:ext cx="2539800" cy="1251600"/>
          </a:xfrm>
          <a:prstGeom prst="rect">
            <a:avLst/>
          </a:prstGeom>
          <a:noFill/>
          <a:ln>
            <a:noFill/>
          </a:ln>
        </p:spPr>
        <p:txBody>
          <a:bodyPr spcFirstLastPara="1" wrap="square" lIns="180000" tIns="900000" rIns="180000" bIns="72000" anchor="ctr" anchorCtr="0">
            <a:noAutofit/>
          </a:bodyPr>
          <a:lstStyle>
            <a:lvl1pPr lvl="0" algn="ctr">
              <a:lnSpc>
                <a:spcPct val="100000"/>
              </a:lnSpc>
              <a:spcBef>
                <a:spcPts val="0"/>
              </a:spcBef>
              <a:spcAft>
                <a:spcPts val="0"/>
              </a:spcAft>
              <a:buSzPts val="1800"/>
              <a:buNone/>
              <a:defRPr sz="16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6">
  <p:cSld name="CUSTOM_13_1">
    <p:bg>
      <p:bgPr>
        <a:blipFill>
          <a:blip r:embed="rId2">
            <a:alphaModFix/>
          </a:blip>
          <a:stretch>
            <a:fillRect/>
          </a:stretch>
        </a:blipFill>
        <a:effectLst/>
      </p:bgPr>
    </p:bg>
    <p:spTree>
      <p:nvGrpSpPr>
        <p:cNvPr id="1" name="Shape 419"/>
        <p:cNvGrpSpPr/>
        <p:nvPr/>
      </p:nvGrpSpPr>
      <p:grpSpPr>
        <a:xfrm>
          <a:off x="0" y="0"/>
          <a:ext cx="0" cy="0"/>
          <a:chOff x="0" y="0"/>
          <a:chExt cx="0" cy="0"/>
        </a:xfrm>
      </p:grpSpPr>
      <p:sp>
        <p:nvSpPr>
          <p:cNvPr id="420" name="Google Shape;420;p148"/>
          <p:cNvSpPr txBox="1">
            <a:spLocks noGrp="1"/>
          </p:cNvSpPr>
          <p:nvPr>
            <p:ph type="subTitle" idx="1"/>
          </p:nvPr>
        </p:nvSpPr>
        <p:spPr>
          <a:xfrm>
            <a:off x="1540800" y="1128350"/>
            <a:ext cx="6028800" cy="3493500"/>
          </a:xfrm>
          <a:prstGeom prst="rect">
            <a:avLst/>
          </a:prstGeom>
          <a:solidFill>
            <a:schemeClr val="lt1"/>
          </a:solidFill>
          <a:ln>
            <a:noFill/>
          </a:ln>
        </p:spPr>
        <p:txBody>
          <a:bodyPr spcFirstLastPara="1" wrap="square" lIns="432000" tIns="486000" rIns="90000" bIns="324000" anchor="t" anchorCtr="0">
            <a:noAutofit/>
          </a:bodyPr>
          <a:lstStyle>
            <a:lvl1pPr lvl="0" algn="l">
              <a:lnSpc>
                <a:spcPct val="100000"/>
              </a:lnSpc>
              <a:spcBef>
                <a:spcPts val="300"/>
              </a:spcBef>
              <a:spcAft>
                <a:spcPts val="0"/>
              </a:spcAft>
              <a:buSzPts val="1800"/>
              <a:buChar char="●"/>
              <a:defRPr sz="1400"/>
            </a:lvl1pPr>
            <a:lvl2pPr lvl="1" algn="l">
              <a:lnSpc>
                <a:spcPct val="115000"/>
              </a:lnSpc>
              <a:spcBef>
                <a:spcPts val="0"/>
              </a:spcBef>
              <a:spcAft>
                <a:spcPts val="0"/>
              </a:spcAft>
              <a:buSzPts val="1400"/>
              <a:buChar char="○"/>
              <a:defRPr/>
            </a:lvl2pPr>
            <a:lvl3pPr lvl="2" algn="l">
              <a:lnSpc>
                <a:spcPct val="115000"/>
              </a:lnSpc>
              <a:spcBef>
                <a:spcPts val="1600"/>
              </a:spcBef>
              <a:spcAft>
                <a:spcPts val="0"/>
              </a:spcAft>
              <a:buSzPts val="1400"/>
              <a:buChar char="■"/>
              <a:defRPr/>
            </a:lvl3pPr>
            <a:lvl4pPr lvl="3" algn="l">
              <a:lnSpc>
                <a:spcPct val="115000"/>
              </a:lnSpc>
              <a:spcBef>
                <a:spcPts val="1600"/>
              </a:spcBef>
              <a:spcAft>
                <a:spcPts val="0"/>
              </a:spcAft>
              <a:buSzPts val="1400"/>
              <a:buChar char="●"/>
              <a:defRPr/>
            </a:lvl4pPr>
            <a:lvl5pPr lvl="4" algn="l">
              <a:lnSpc>
                <a:spcPct val="115000"/>
              </a:lnSpc>
              <a:spcBef>
                <a:spcPts val="1600"/>
              </a:spcBef>
              <a:spcAft>
                <a:spcPts val="0"/>
              </a:spcAft>
              <a:buSzPts val="1400"/>
              <a:buChar char="○"/>
              <a:defRPr/>
            </a:lvl5pPr>
            <a:lvl6pPr lvl="5" algn="l">
              <a:lnSpc>
                <a:spcPct val="115000"/>
              </a:lnSpc>
              <a:spcBef>
                <a:spcPts val="1600"/>
              </a:spcBef>
              <a:spcAft>
                <a:spcPts val="0"/>
              </a:spcAft>
              <a:buSzPts val="1400"/>
              <a:buChar char="■"/>
              <a:defRPr/>
            </a:lvl6pPr>
            <a:lvl7pPr lvl="6" algn="l">
              <a:lnSpc>
                <a:spcPct val="115000"/>
              </a:lnSpc>
              <a:spcBef>
                <a:spcPts val="1600"/>
              </a:spcBef>
              <a:spcAft>
                <a:spcPts val="0"/>
              </a:spcAft>
              <a:buSzPts val="1400"/>
              <a:buChar char="●"/>
              <a:defRPr/>
            </a:lvl7pPr>
            <a:lvl8pPr lvl="7" algn="l">
              <a:lnSpc>
                <a:spcPct val="115000"/>
              </a:lnSpc>
              <a:spcBef>
                <a:spcPts val="1600"/>
              </a:spcBef>
              <a:spcAft>
                <a:spcPts val="0"/>
              </a:spcAft>
              <a:buSzPts val="1400"/>
              <a:buChar char="○"/>
              <a:defRPr/>
            </a:lvl8pPr>
            <a:lvl9pPr lvl="8" algn="l">
              <a:lnSpc>
                <a:spcPct val="115000"/>
              </a:lnSpc>
              <a:spcBef>
                <a:spcPts val="1600"/>
              </a:spcBef>
              <a:spcAft>
                <a:spcPts val="1600"/>
              </a:spcAft>
              <a:buSzPts val="1400"/>
              <a:buChar char="■"/>
              <a:defRPr/>
            </a:lvl9pPr>
          </a:lstStyle>
          <a:p>
            <a:endParaRPr/>
          </a:p>
        </p:txBody>
      </p:sp>
      <p:sp>
        <p:nvSpPr>
          <p:cNvPr id="421" name="Google Shape;421;p148"/>
          <p:cNvSpPr/>
          <p:nvPr/>
        </p:nvSpPr>
        <p:spPr>
          <a:xfrm flipH="1">
            <a:off x="405405" y="439100"/>
            <a:ext cx="4413284" cy="925730"/>
          </a:xfrm>
          <a:custGeom>
            <a:avLst/>
            <a:gdLst/>
            <a:ahLst/>
            <a:cxnLst/>
            <a:rect l="l" t="t" r="r" b="b"/>
            <a:pathLst>
              <a:path w="102754" h="31243" extrusionOk="0">
                <a:moveTo>
                  <a:pt x="0" y="6711"/>
                </a:moveTo>
                <a:lnTo>
                  <a:pt x="1620" y="27077"/>
                </a:lnTo>
                <a:lnTo>
                  <a:pt x="99514" y="31243"/>
                </a:lnTo>
                <a:lnTo>
                  <a:pt x="102754" y="0"/>
                </a:lnTo>
                <a:close/>
              </a:path>
            </a:pathLst>
          </a:custGeom>
          <a:solidFill>
            <a:schemeClr val="lt2"/>
          </a:solidFill>
          <a:ln>
            <a:noFill/>
          </a:ln>
        </p:spPr>
      </p:sp>
      <p:sp>
        <p:nvSpPr>
          <p:cNvPr id="422" name="Google Shape;422;p148"/>
          <p:cNvSpPr txBox="1">
            <a:spLocks noGrp="1"/>
          </p:cNvSpPr>
          <p:nvPr>
            <p:ph type="title"/>
          </p:nvPr>
        </p:nvSpPr>
        <p:spPr>
          <a:xfrm>
            <a:off x="470273" y="525216"/>
            <a:ext cx="41778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4000"/>
              <a:buNone/>
              <a:defRPr sz="3800">
                <a:solidFill>
                  <a:schemeClr val="lt1"/>
                </a:solidFill>
              </a:defRPr>
            </a:lvl1pPr>
            <a:lvl2pPr lvl="1" algn="l">
              <a:lnSpc>
                <a:spcPct val="100000"/>
              </a:lnSpc>
              <a:spcBef>
                <a:spcPts val="0"/>
              </a:spcBef>
              <a:spcAft>
                <a:spcPts val="0"/>
              </a:spcAft>
              <a:buSzPts val="2800"/>
              <a:buNone/>
              <a:defRPr>
                <a:latin typeface="Roboto Condensed"/>
                <a:ea typeface="Roboto Condensed"/>
                <a:cs typeface="Roboto Condensed"/>
                <a:sym typeface="Roboto Condensed"/>
              </a:defRPr>
            </a:lvl2pPr>
            <a:lvl3pPr lvl="2" algn="l">
              <a:lnSpc>
                <a:spcPct val="100000"/>
              </a:lnSpc>
              <a:spcBef>
                <a:spcPts val="0"/>
              </a:spcBef>
              <a:spcAft>
                <a:spcPts val="0"/>
              </a:spcAft>
              <a:buSzPts val="2800"/>
              <a:buNone/>
              <a:defRPr>
                <a:latin typeface="Roboto Condensed"/>
                <a:ea typeface="Roboto Condensed"/>
                <a:cs typeface="Roboto Condensed"/>
                <a:sym typeface="Roboto Condensed"/>
              </a:defRPr>
            </a:lvl3pPr>
            <a:lvl4pPr lvl="3" algn="l">
              <a:lnSpc>
                <a:spcPct val="100000"/>
              </a:lnSpc>
              <a:spcBef>
                <a:spcPts val="0"/>
              </a:spcBef>
              <a:spcAft>
                <a:spcPts val="0"/>
              </a:spcAft>
              <a:buSzPts val="2800"/>
              <a:buNone/>
              <a:defRPr>
                <a:latin typeface="Roboto Condensed"/>
                <a:ea typeface="Roboto Condensed"/>
                <a:cs typeface="Roboto Condensed"/>
                <a:sym typeface="Roboto Condensed"/>
              </a:defRPr>
            </a:lvl4pPr>
            <a:lvl5pPr lvl="4" algn="l">
              <a:lnSpc>
                <a:spcPct val="100000"/>
              </a:lnSpc>
              <a:spcBef>
                <a:spcPts val="0"/>
              </a:spcBef>
              <a:spcAft>
                <a:spcPts val="0"/>
              </a:spcAft>
              <a:buSzPts val="2800"/>
              <a:buNone/>
              <a:defRPr>
                <a:latin typeface="Roboto Condensed"/>
                <a:ea typeface="Roboto Condensed"/>
                <a:cs typeface="Roboto Condensed"/>
                <a:sym typeface="Roboto Condensed"/>
              </a:defRPr>
            </a:lvl5pPr>
            <a:lvl6pPr lvl="5" algn="l">
              <a:lnSpc>
                <a:spcPct val="100000"/>
              </a:lnSpc>
              <a:spcBef>
                <a:spcPts val="0"/>
              </a:spcBef>
              <a:spcAft>
                <a:spcPts val="0"/>
              </a:spcAft>
              <a:buSzPts val="2800"/>
              <a:buNone/>
              <a:defRPr>
                <a:latin typeface="Roboto Condensed"/>
                <a:ea typeface="Roboto Condensed"/>
                <a:cs typeface="Roboto Condensed"/>
                <a:sym typeface="Roboto Condensed"/>
              </a:defRPr>
            </a:lvl6pPr>
            <a:lvl7pPr lvl="6" algn="l">
              <a:lnSpc>
                <a:spcPct val="100000"/>
              </a:lnSpc>
              <a:spcBef>
                <a:spcPts val="0"/>
              </a:spcBef>
              <a:spcAft>
                <a:spcPts val="0"/>
              </a:spcAft>
              <a:buSzPts val="2800"/>
              <a:buNone/>
              <a:defRPr>
                <a:latin typeface="Roboto Condensed"/>
                <a:ea typeface="Roboto Condensed"/>
                <a:cs typeface="Roboto Condensed"/>
                <a:sym typeface="Roboto Condensed"/>
              </a:defRPr>
            </a:lvl7pPr>
            <a:lvl8pPr lvl="7" algn="l">
              <a:lnSpc>
                <a:spcPct val="100000"/>
              </a:lnSpc>
              <a:spcBef>
                <a:spcPts val="0"/>
              </a:spcBef>
              <a:spcAft>
                <a:spcPts val="0"/>
              </a:spcAft>
              <a:buSzPts val="2800"/>
              <a:buNone/>
              <a:defRPr>
                <a:latin typeface="Roboto Condensed"/>
                <a:ea typeface="Roboto Condensed"/>
                <a:cs typeface="Roboto Condensed"/>
                <a:sym typeface="Roboto Condensed"/>
              </a:defRPr>
            </a:lvl8pPr>
            <a:lvl9pPr lvl="8" algn="l">
              <a:lnSpc>
                <a:spcPct val="100000"/>
              </a:lnSpc>
              <a:spcBef>
                <a:spcPts val="0"/>
              </a:spcBef>
              <a:spcAft>
                <a:spcPts val="0"/>
              </a:spcAft>
              <a:buSzPts val="2800"/>
              <a:buNone/>
              <a:defRPr>
                <a:latin typeface="Roboto Condensed"/>
                <a:ea typeface="Roboto Condensed"/>
                <a:cs typeface="Roboto Condensed"/>
                <a:sym typeface="Roboto Condensed"/>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5">
  <p:cSld name="CUSTOM_13">
    <p:bg>
      <p:bgPr>
        <a:blipFill>
          <a:blip r:embed="rId2">
            <a:alphaModFix/>
          </a:blip>
          <a:stretch>
            <a:fillRect/>
          </a:stretch>
        </a:blipFill>
        <a:effectLst/>
      </p:bgPr>
    </p:bg>
    <p:spTree>
      <p:nvGrpSpPr>
        <p:cNvPr id="1" name="Shape 439"/>
        <p:cNvGrpSpPr/>
        <p:nvPr/>
      </p:nvGrpSpPr>
      <p:grpSpPr>
        <a:xfrm>
          <a:off x="0" y="0"/>
          <a:ext cx="0" cy="0"/>
          <a:chOff x="0" y="0"/>
          <a:chExt cx="0" cy="0"/>
        </a:xfrm>
      </p:grpSpPr>
      <p:sp>
        <p:nvSpPr>
          <p:cNvPr id="440" name="Google Shape;440;p153"/>
          <p:cNvSpPr txBox="1">
            <a:spLocks noGrp="1"/>
          </p:cNvSpPr>
          <p:nvPr>
            <p:ph type="subTitle" idx="1"/>
          </p:nvPr>
        </p:nvSpPr>
        <p:spPr>
          <a:xfrm>
            <a:off x="1647250" y="1128350"/>
            <a:ext cx="5844000" cy="3493500"/>
          </a:xfrm>
          <a:prstGeom prst="rect">
            <a:avLst/>
          </a:prstGeom>
          <a:solidFill>
            <a:schemeClr val="lt1"/>
          </a:solidFill>
          <a:ln>
            <a:noFill/>
          </a:ln>
        </p:spPr>
        <p:txBody>
          <a:bodyPr spcFirstLastPara="1" wrap="square" lIns="432000" tIns="918000" rIns="324000" bIns="90000" anchor="ctr" anchorCtr="0">
            <a:noAutofit/>
          </a:bodyPr>
          <a:lstStyle>
            <a:lvl1pPr lvl="0" algn="l">
              <a:lnSpc>
                <a:spcPct val="100000"/>
              </a:lnSpc>
              <a:spcBef>
                <a:spcPts val="300"/>
              </a:spcBef>
              <a:spcAft>
                <a:spcPts val="0"/>
              </a:spcAft>
              <a:buSzPts val="1800"/>
              <a:buChar char="●"/>
              <a:defRPr sz="1400"/>
            </a:lvl1pPr>
            <a:lvl2pPr lvl="1" algn="l">
              <a:lnSpc>
                <a:spcPct val="115000"/>
              </a:lnSpc>
              <a:spcBef>
                <a:spcPts val="0"/>
              </a:spcBef>
              <a:spcAft>
                <a:spcPts val="0"/>
              </a:spcAft>
              <a:buSzPts val="1400"/>
              <a:buChar char="○"/>
              <a:defRPr/>
            </a:lvl2pPr>
            <a:lvl3pPr lvl="2" algn="l">
              <a:lnSpc>
                <a:spcPct val="115000"/>
              </a:lnSpc>
              <a:spcBef>
                <a:spcPts val="1600"/>
              </a:spcBef>
              <a:spcAft>
                <a:spcPts val="0"/>
              </a:spcAft>
              <a:buSzPts val="1400"/>
              <a:buChar char="■"/>
              <a:defRPr/>
            </a:lvl3pPr>
            <a:lvl4pPr lvl="3" algn="l">
              <a:lnSpc>
                <a:spcPct val="115000"/>
              </a:lnSpc>
              <a:spcBef>
                <a:spcPts val="1600"/>
              </a:spcBef>
              <a:spcAft>
                <a:spcPts val="0"/>
              </a:spcAft>
              <a:buSzPts val="1400"/>
              <a:buChar char="●"/>
              <a:defRPr/>
            </a:lvl4pPr>
            <a:lvl5pPr lvl="4" algn="l">
              <a:lnSpc>
                <a:spcPct val="115000"/>
              </a:lnSpc>
              <a:spcBef>
                <a:spcPts val="1600"/>
              </a:spcBef>
              <a:spcAft>
                <a:spcPts val="0"/>
              </a:spcAft>
              <a:buSzPts val="1400"/>
              <a:buChar char="○"/>
              <a:defRPr/>
            </a:lvl5pPr>
            <a:lvl6pPr lvl="5" algn="l">
              <a:lnSpc>
                <a:spcPct val="115000"/>
              </a:lnSpc>
              <a:spcBef>
                <a:spcPts val="1600"/>
              </a:spcBef>
              <a:spcAft>
                <a:spcPts val="0"/>
              </a:spcAft>
              <a:buSzPts val="1400"/>
              <a:buChar char="■"/>
              <a:defRPr/>
            </a:lvl6pPr>
            <a:lvl7pPr lvl="6" algn="l">
              <a:lnSpc>
                <a:spcPct val="115000"/>
              </a:lnSpc>
              <a:spcBef>
                <a:spcPts val="1600"/>
              </a:spcBef>
              <a:spcAft>
                <a:spcPts val="0"/>
              </a:spcAft>
              <a:buSzPts val="1400"/>
              <a:buChar char="●"/>
              <a:defRPr/>
            </a:lvl7pPr>
            <a:lvl8pPr lvl="7" algn="l">
              <a:lnSpc>
                <a:spcPct val="115000"/>
              </a:lnSpc>
              <a:spcBef>
                <a:spcPts val="1600"/>
              </a:spcBef>
              <a:spcAft>
                <a:spcPts val="0"/>
              </a:spcAft>
              <a:buSzPts val="1400"/>
              <a:buChar char="○"/>
              <a:defRPr/>
            </a:lvl8pPr>
            <a:lvl9pPr lvl="8" algn="l">
              <a:lnSpc>
                <a:spcPct val="115000"/>
              </a:lnSpc>
              <a:spcBef>
                <a:spcPts val="1600"/>
              </a:spcBef>
              <a:spcAft>
                <a:spcPts val="1600"/>
              </a:spcAft>
              <a:buSzPts val="1400"/>
              <a:buChar char="■"/>
              <a:defRPr/>
            </a:lvl9pPr>
          </a:lstStyle>
          <a:p>
            <a:endParaRPr/>
          </a:p>
        </p:txBody>
      </p:sp>
      <p:sp>
        <p:nvSpPr>
          <p:cNvPr id="441" name="Google Shape;441;p153"/>
          <p:cNvSpPr/>
          <p:nvPr/>
        </p:nvSpPr>
        <p:spPr>
          <a:xfrm>
            <a:off x="6125575" y="515300"/>
            <a:ext cx="2306314" cy="925730"/>
          </a:xfrm>
          <a:custGeom>
            <a:avLst/>
            <a:gdLst/>
            <a:ahLst/>
            <a:cxnLst/>
            <a:rect l="l" t="t" r="r" b="b"/>
            <a:pathLst>
              <a:path w="102754" h="31243" extrusionOk="0">
                <a:moveTo>
                  <a:pt x="0" y="6711"/>
                </a:moveTo>
                <a:lnTo>
                  <a:pt x="1620" y="27077"/>
                </a:lnTo>
                <a:lnTo>
                  <a:pt x="99514" y="31243"/>
                </a:lnTo>
                <a:lnTo>
                  <a:pt x="102754" y="0"/>
                </a:lnTo>
                <a:close/>
              </a:path>
            </a:pathLst>
          </a:custGeom>
          <a:solidFill>
            <a:schemeClr val="accent4"/>
          </a:solidFill>
          <a:ln>
            <a:noFill/>
          </a:ln>
        </p:spPr>
      </p:sp>
      <p:sp>
        <p:nvSpPr>
          <p:cNvPr id="442" name="Google Shape;442;p153"/>
          <p:cNvSpPr txBox="1">
            <a:spLocks noGrp="1"/>
          </p:cNvSpPr>
          <p:nvPr>
            <p:ph type="title"/>
          </p:nvPr>
        </p:nvSpPr>
        <p:spPr>
          <a:xfrm>
            <a:off x="6301117" y="526247"/>
            <a:ext cx="23064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4000"/>
              <a:buNone/>
              <a:defRPr sz="3800">
                <a:solidFill>
                  <a:schemeClr val="lt1"/>
                </a:solidFill>
              </a:defRPr>
            </a:lvl1pPr>
            <a:lvl2pPr lvl="1" algn="l">
              <a:lnSpc>
                <a:spcPct val="100000"/>
              </a:lnSpc>
              <a:spcBef>
                <a:spcPts val="0"/>
              </a:spcBef>
              <a:spcAft>
                <a:spcPts val="0"/>
              </a:spcAft>
              <a:buSzPts val="2800"/>
              <a:buNone/>
              <a:defRPr>
                <a:latin typeface="Roboto Condensed"/>
                <a:ea typeface="Roboto Condensed"/>
                <a:cs typeface="Roboto Condensed"/>
                <a:sym typeface="Roboto Condensed"/>
              </a:defRPr>
            </a:lvl2pPr>
            <a:lvl3pPr lvl="2" algn="l">
              <a:lnSpc>
                <a:spcPct val="100000"/>
              </a:lnSpc>
              <a:spcBef>
                <a:spcPts val="0"/>
              </a:spcBef>
              <a:spcAft>
                <a:spcPts val="0"/>
              </a:spcAft>
              <a:buSzPts val="2800"/>
              <a:buNone/>
              <a:defRPr>
                <a:latin typeface="Roboto Condensed"/>
                <a:ea typeface="Roboto Condensed"/>
                <a:cs typeface="Roboto Condensed"/>
                <a:sym typeface="Roboto Condensed"/>
              </a:defRPr>
            </a:lvl3pPr>
            <a:lvl4pPr lvl="3" algn="l">
              <a:lnSpc>
                <a:spcPct val="100000"/>
              </a:lnSpc>
              <a:spcBef>
                <a:spcPts val="0"/>
              </a:spcBef>
              <a:spcAft>
                <a:spcPts val="0"/>
              </a:spcAft>
              <a:buSzPts val="2800"/>
              <a:buNone/>
              <a:defRPr>
                <a:latin typeface="Roboto Condensed"/>
                <a:ea typeface="Roboto Condensed"/>
                <a:cs typeface="Roboto Condensed"/>
                <a:sym typeface="Roboto Condensed"/>
              </a:defRPr>
            </a:lvl4pPr>
            <a:lvl5pPr lvl="4" algn="l">
              <a:lnSpc>
                <a:spcPct val="100000"/>
              </a:lnSpc>
              <a:spcBef>
                <a:spcPts val="0"/>
              </a:spcBef>
              <a:spcAft>
                <a:spcPts val="0"/>
              </a:spcAft>
              <a:buSzPts val="2800"/>
              <a:buNone/>
              <a:defRPr>
                <a:latin typeface="Roboto Condensed"/>
                <a:ea typeface="Roboto Condensed"/>
                <a:cs typeface="Roboto Condensed"/>
                <a:sym typeface="Roboto Condensed"/>
              </a:defRPr>
            </a:lvl5pPr>
            <a:lvl6pPr lvl="5" algn="l">
              <a:lnSpc>
                <a:spcPct val="100000"/>
              </a:lnSpc>
              <a:spcBef>
                <a:spcPts val="0"/>
              </a:spcBef>
              <a:spcAft>
                <a:spcPts val="0"/>
              </a:spcAft>
              <a:buSzPts val="2800"/>
              <a:buNone/>
              <a:defRPr>
                <a:latin typeface="Roboto Condensed"/>
                <a:ea typeface="Roboto Condensed"/>
                <a:cs typeface="Roboto Condensed"/>
                <a:sym typeface="Roboto Condensed"/>
              </a:defRPr>
            </a:lvl6pPr>
            <a:lvl7pPr lvl="6" algn="l">
              <a:lnSpc>
                <a:spcPct val="100000"/>
              </a:lnSpc>
              <a:spcBef>
                <a:spcPts val="0"/>
              </a:spcBef>
              <a:spcAft>
                <a:spcPts val="0"/>
              </a:spcAft>
              <a:buSzPts val="2800"/>
              <a:buNone/>
              <a:defRPr>
                <a:latin typeface="Roboto Condensed"/>
                <a:ea typeface="Roboto Condensed"/>
                <a:cs typeface="Roboto Condensed"/>
                <a:sym typeface="Roboto Condensed"/>
              </a:defRPr>
            </a:lvl7pPr>
            <a:lvl8pPr lvl="7" algn="l">
              <a:lnSpc>
                <a:spcPct val="100000"/>
              </a:lnSpc>
              <a:spcBef>
                <a:spcPts val="0"/>
              </a:spcBef>
              <a:spcAft>
                <a:spcPts val="0"/>
              </a:spcAft>
              <a:buSzPts val="2800"/>
              <a:buNone/>
              <a:defRPr>
                <a:latin typeface="Roboto Condensed"/>
                <a:ea typeface="Roboto Condensed"/>
                <a:cs typeface="Roboto Condensed"/>
                <a:sym typeface="Roboto Condensed"/>
              </a:defRPr>
            </a:lvl8pPr>
            <a:lvl9pPr lvl="8" algn="l">
              <a:lnSpc>
                <a:spcPct val="100000"/>
              </a:lnSpc>
              <a:spcBef>
                <a:spcPts val="0"/>
              </a:spcBef>
              <a:spcAft>
                <a:spcPts val="0"/>
              </a:spcAft>
              <a:buSzPts val="2800"/>
              <a:buNone/>
              <a:defRPr>
                <a:latin typeface="Roboto Condensed"/>
                <a:ea typeface="Roboto Condensed"/>
                <a:cs typeface="Roboto Condensed"/>
                <a:sym typeface="Roboto Condensed"/>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3"/>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3">
  <p:cSld name="CUSTOM_11_1">
    <p:bg>
      <p:bgPr>
        <a:blipFill>
          <a:blip r:embed="rId2">
            <a:alphaModFix/>
          </a:blip>
          <a:stretch>
            <a:fillRect/>
          </a:stretch>
        </a:blipFill>
        <a:effectLst/>
      </p:bgPr>
    </p:bg>
    <p:spTree>
      <p:nvGrpSpPr>
        <p:cNvPr id="1" name="Shape 444"/>
        <p:cNvGrpSpPr/>
        <p:nvPr/>
      </p:nvGrpSpPr>
      <p:grpSpPr>
        <a:xfrm>
          <a:off x="0" y="0"/>
          <a:ext cx="0" cy="0"/>
          <a:chOff x="0" y="0"/>
          <a:chExt cx="0" cy="0"/>
        </a:xfrm>
      </p:grpSpPr>
      <p:sp>
        <p:nvSpPr>
          <p:cNvPr id="445" name="Google Shape;445;p157"/>
          <p:cNvSpPr/>
          <p:nvPr/>
        </p:nvSpPr>
        <p:spPr>
          <a:xfrm flipH="1">
            <a:off x="2058750" y="440125"/>
            <a:ext cx="4960825" cy="983825"/>
          </a:xfrm>
          <a:custGeom>
            <a:avLst/>
            <a:gdLst/>
            <a:ahLst/>
            <a:cxnLst/>
            <a:rect l="l" t="t" r="r" b="b"/>
            <a:pathLst>
              <a:path w="198433" h="39353" extrusionOk="0">
                <a:moveTo>
                  <a:pt x="198433" y="4756"/>
                </a:moveTo>
                <a:lnTo>
                  <a:pt x="195326" y="33408"/>
                </a:lnTo>
                <a:lnTo>
                  <a:pt x="5868" y="39353"/>
                </a:lnTo>
                <a:lnTo>
                  <a:pt x="0" y="0"/>
                </a:lnTo>
                <a:close/>
              </a:path>
            </a:pathLst>
          </a:custGeom>
          <a:solidFill>
            <a:schemeClr val="accent3"/>
          </a:solidFill>
          <a:ln>
            <a:noFill/>
          </a:ln>
        </p:spPr>
      </p:sp>
      <p:sp>
        <p:nvSpPr>
          <p:cNvPr id="446" name="Google Shape;446;p157"/>
          <p:cNvSpPr txBox="1">
            <a:spLocks noGrp="1"/>
          </p:cNvSpPr>
          <p:nvPr>
            <p:ph type="title"/>
          </p:nvPr>
        </p:nvSpPr>
        <p:spPr>
          <a:xfrm>
            <a:off x="2455500" y="524995"/>
            <a:ext cx="4233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4000"/>
              <a:buNone/>
              <a:defRPr sz="3800">
                <a:solidFill>
                  <a:schemeClr val="lt1"/>
                </a:solidFill>
              </a:defRPr>
            </a:lvl1pPr>
            <a:lvl2pPr lvl="1" algn="ctr">
              <a:lnSpc>
                <a:spcPct val="100000"/>
              </a:lnSpc>
              <a:spcBef>
                <a:spcPts val="0"/>
              </a:spcBef>
              <a:spcAft>
                <a:spcPts val="0"/>
              </a:spcAft>
              <a:buSzPts val="2800"/>
              <a:buNone/>
              <a:defRPr>
                <a:latin typeface="Roboto Condensed"/>
                <a:ea typeface="Roboto Condensed"/>
                <a:cs typeface="Roboto Condensed"/>
                <a:sym typeface="Roboto Condensed"/>
              </a:defRPr>
            </a:lvl2pPr>
            <a:lvl3pPr lvl="2" algn="ctr">
              <a:lnSpc>
                <a:spcPct val="100000"/>
              </a:lnSpc>
              <a:spcBef>
                <a:spcPts val="0"/>
              </a:spcBef>
              <a:spcAft>
                <a:spcPts val="0"/>
              </a:spcAft>
              <a:buSzPts val="2800"/>
              <a:buNone/>
              <a:defRPr>
                <a:latin typeface="Roboto Condensed"/>
                <a:ea typeface="Roboto Condensed"/>
                <a:cs typeface="Roboto Condensed"/>
                <a:sym typeface="Roboto Condensed"/>
              </a:defRPr>
            </a:lvl3pPr>
            <a:lvl4pPr lvl="3" algn="ctr">
              <a:lnSpc>
                <a:spcPct val="100000"/>
              </a:lnSpc>
              <a:spcBef>
                <a:spcPts val="0"/>
              </a:spcBef>
              <a:spcAft>
                <a:spcPts val="0"/>
              </a:spcAft>
              <a:buSzPts val="2800"/>
              <a:buNone/>
              <a:defRPr>
                <a:latin typeface="Roboto Condensed"/>
                <a:ea typeface="Roboto Condensed"/>
                <a:cs typeface="Roboto Condensed"/>
                <a:sym typeface="Roboto Condensed"/>
              </a:defRPr>
            </a:lvl4pPr>
            <a:lvl5pPr lvl="4" algn="ctr">
              <a:lnSpc>
                <a:spcPct val="100000"/>
              </a:lnSpc>
              <a:spcBef>
                <a:spcPts val="0"/>
              </a:spcBef>
              <a:spcAft>
                <a:spcPts val="0"/>
              </a:spcAft>
              <a:buSzPts val="2800"/>
              <a:buNone/>
              <a:defRPr>
                <a:latin typeface="Roboto Condensed"/>
                <a:ea typeface="Roboto Condensed"/>
                <a:cs typeface="Roboto Condensed"/>
                <a:sym typeface="Roboto Condensed"/>
              </a:defRPr>
            </a:lvl5pPr>
            <a:lvl6pPr lvl="5" algn="ctr">
              <a:lnSpc>
                <a:spcPct val="100000"/>
              </a:lnSpc>
              <a:spcBef>
                <a:spcPts val="0"/>
              </a:spcBef>
              <a:spcAft>
                <a:spcPts val="0"/>
              </a:spcAft>
              <a:buSzPts val="2800"/>
              <a:buNone/>
              <a:defRPr>
                <a:latin typeface="Roboto Condensed"/>
                <a:ea typeface="Roboto Condensed"/>
                <a:cs typeface="Roboto Condensed"/>
                <a:sym typeface="Roboto Condensed"/>
              </a:defRPr>
            </a:lvl6pPr>
            <a:lvl7pPr lvl="6" algn="ctr">
              <a:lnSpc>
                <a:spcPct val="100000"/>
              </a:lnSpc>
              <a:spcBef>
                <a:spcPts val="0"/>
              </a:spcBef>
              <a:spcAft>
                <a:spcPts val="0"/>
              </a:spcAft>
              <a:buSzPts val="2800"/>
              <a:buNone/>
              <a:defRPr>
                <a:latin typeface="Roboto Condensed"/>
                <a:ea typeface="Roboto Condensed"/>
                <a:cs typeface="Roboto Condensed"/>
                <a:sym typeface="Roboto Condensed"/>
              </a:defRPr>
            </a:lvl7pPr>
            <a:lvl8pPr lvl="7" algn="ctr">
              <a:lnSpc>
                <a:spcPct val="100000"/>
              </a:lnSpc>
              <a:spcBef>
                <a:spcPts val="0"/>
              </a:spcBef>
              <a:spcAft>
                <a:spcPts val="0"/>
              </a:spcAft>
              <a:buSzPts val="2800"/>
              <a:buNone/>
              <a:defRPr>
                <a:latin typeface="Roboto Condensed"/>
                <a:ea typeface="Roboto Condensed"/>
                <a:cs typeface="Roboto Condensed"/>
                <a:sym typeface="Roboto Condensed"/>
              </a:defRPr>
            </a:lvl8pPr>
            <a:lvl9pPr lvl="8" algn="ctr">
              <a:lnSpc>
                <a:spcPct val="100000"/>
              </a:lnSpc>
              <a:spcBef>
                <a:spcPts val="0"/>
              </a:spcBef>
              <a:spcAft>
                <a:spcPts val="0"/>
              </a:spcAft>
              <a:buSzPts val="2800"/>
              <a:buNone/>
              <a:defRPr>
                <a:latin typeface="Roboto Condensed"/>
                <a:ea typeface="Roboto Condensed"/>
                <a:cs typeface="Roboto Condensed"/>
                <a:sym typeface="Roboto Condensed"/>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9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4000"/>
              <a:buFont typeface="Bahiana"/>
              <a:buNone/>
              <a:defRPr sz="4000" b="1" i="0" u="none" strike="noStrike" cap="none">
                <a:solidFill>
                  <a:schemeClr val="dk1"/>
                </a:solidFill>
                <a:latin typeface="Bahiana"/>
                <a:ea typeface="Bahiana"/>
                <a:cs typeface="Bahiana"/>
                <a:sym typeface="Bahiana"/>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9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Roboto Condensed"/>
              <a:buChar char="●"/>
              <a:defRPr sz="1800" b="0" i="0" u="none" strike="noStrike" cap="none">
                <a:solidFill>
                  <a:schemeClr val="dk2"/>
                </a:solidFill>
                <a:latin typeface="Roboto Condensed"/>
                <a:ea typeface="Roboto Condensed"/>
                <a:cs typeface="Roboto Condensed"/>
                <a:sym typeface="Roboto Condensed"/>
              </a:defRPr>
            </a:lvl1pPr>
            <a:lvl2pPr marL="914400" marR="0" lvl="1" indent="-317500" algn="l" rtl="0">
              <a:lnSpc>
                <a:spcPct val="115000"/>
              </a:lnSpc>
              <a:spcBef>
                <a:spcPts val="1600"/>
              </a:spcBef>
              <a:spcAft>
                <a:spcPts val="0"/>
              </a:spcAft>
              <a:buClr>
                <a:schemeClr val="dk2"/>
              </a:buClr>
              <a:buSzPts val="1400"/>
              <a:buFont typeface="Roboto Condensed"/>
              <a:buChar char="○"/>
              <a:defRPr sz="1400" b="0" i="0" u="none" strike="noStrike" cap="none">
                <a:solidFill>
                  <a:schemeClr val="dk2"/>
                </a:solidFill>
                <a:latin typeface="Roboto Condensed"/>
                <a:ea typeface="Roboto Condensed"/>
                <a:cs typeface="Roboto Condensed"/>
                <a:sym typeface="Roboto Condensed"/>
              </a:defRPr>
            </a:lvl2pPr>
            <a:lvl3pPr marL="1371600" marR="0" lvl="2" indent="-317500" algn="l" rtl="0">
              <a:lnSpc>
                <a:spcPct val="115000"/>
              </a:lnSpc>
              <a:spcBef>
                <a:spcPts val="1600"/>
              </a:spcBef>
              <a:spcAft>
                <a:spcPts val="0"/>
              </a:spcAft>
              <a:buClr>
                <a:schemeClr val="dk2"/>
              </a:buClr>
              <a:buSzPts val="1400"/>
              <a:buFont typeface="Roboto Condensed"/>
              <a:buChar char="■"/>
              <a:defRPr sz="1400" b="0" i="0" u="none" strike="noStrike" cap="none">
                <a:solidFill>
                  <a:schemeClr val="dk2"/>
                </a:solidFill>
                <a:latin typeface="Roboto Condensed"/>
                <a:ea typeface="Roboto Condensed"/>
                <a:cs typeface="Roboto Condensed"/>
                <a:sym typeface="Roboto Condensed"/>
              </a:defRPr>
            </a:lvl3pPr>
            <a:lvl4pPr marL="1828800" marR="0" lvl="3" indent="-317500" algn="l" rtl="0">
              <a:lnSpc>
                <a:spcPct val="115000"/>
              </a:lnSpc>
              <a:spcBef>
                <a:spcPts val="1600"/>
              </a:spcBef>
              <a:spcAft>
                <a:spcPts val="0"/>
              </a:spcAft>
              <a:buClr>
                <a:schemeClr val="dk2"/>
              </a:buClr>
              <a:buSzPts val="1400"/>
              <a:buFont typeface="Roboto Condensed"/>
              <a:buChar char="●"/>
              <a:defRPr sz="1400" b="0" i="0" u="none" strike="noStrike" cap="none">
                <a:solidFill>
                  <a:schemeClr val="dk2"/>
                </a:solidFill>
                <a:latin typeface="Roboto Condensed"/>
                <a:ea typeface="Roboto Condensed"/>
                <a:cs typeface="Roboto Condensed"/>
                <a:sym typeface="Roboto Condensed"/>
              </a:defRPr>
            </a:lvl4pPr>
            <a:lvl5pPr marL="2286000" marR="0" lvl="4" indent="-317500" algn="l" rtl="0">
              <a:lnSpc>
                <a:spcPct val="115000"/>
              </a:lnSpc>
              <a:spcBef>
                <a:spcPts val="1600"/>
              </a:spcBef>
              <a:spcAft>
                <a:spcPts val="0"/>
              </a:spcAft>
              <a:buClr>
                <a:schemeClr val="dk2"/>
              </a:buClr>
              <a:buSzPts val="1400"/>
              <a:buFont typeface="Roboto Condensed"/>
              <a:buChar char="○"/>
              <a:defRPr sz="1400" b="0" i="0" u="none" strike="noStrike" cap="none">
                <a:solidFill>
                  <a:schemeClr val="dk2"/>
                </a:solidFill>
                <a:latin typeface="Roboto Condensed"/>
                <a:ea typeface="Roboto Condensed"/>
                <a:cs typeface="Roboto Condensed"/>
                <a:sym typeface="Roboto Condensed"/>
              </a:defRPr>
            </a:lvl5pPr>
            <a:lvl6pPr marL="2743200" marR="0" lvl="5" indent="-317500" algn="l" rtl="0">
              <a:lnSpc>
                <a:spcPct val="115000"/>
              </a:lnSpc>
              <a:spcBef>
                <a:spcPts val="1600"/>
              </a:spcBef>
              <a:spcAft>
                <a:spcPts val="0"/>
              </a:spcAft>
              <a:buClr>
                <a:schemeClr val="dk2"/>
              </a:buClr>
              <a:buSzPts val="1400"/>
              <a:buFont typeface="Roboto Condensed"/>
              <a:buChar char="■"/>
              <a:defRPr sz="1400" b="0" i="0" u="none" strike="noStrike" cap="none">
                <a:solidFill>
                  <a:schemeClr val="dk2"/>
                </a:solidFill>
                <a:latin typeface="Roboto Condensed"/>
                <a:ea typeface="Roboto Condensed"/>
                <a:cs typeface="Roboto Condensed"/>
                <a:sym typeface="Roboto Condensed"/>
              </a:defRPr>
            </a:lvl6pPr>
            <a:lvl7pPr marL="3200400" marR="0" lvl="6" indent="-317500" algn="l" rtl="0">
              <a:lnSpc>
                <a:spcPct val="115000"/>
              </a:lnSpc>
              <a:spcBef>
                <a:spcPts val="1600"/>
              </a:spcBef>
              <a:spcAft>
                <a:spcPts val="0"/>
              </a:spcAft>
              <a:buClr>
                <a:schemeClr val="dk2"/>
              </a:buClr>
              <a:buSzPts val="1400"/>
              <a:buFont typeface="Roboto Condensed"/>
              <a:buChar char="●"/>
              <a:defRPr sz="1400" b="0" i="0" u="none" strike="noStrike" cap="none">
                <a:solidFill>
                  <a:schemeClr val="dk2"/>
                </a:solidFill>
                <a:latin typeface="Roboto Condensed"/>
                <a:ea typeface="Roboto Condensed"/>
                <a:cs typeface="Roboto Condensed"/>
                <a:sym typeface="Roboto Condensed"/>
              </a:defRPr>
            </a:lvl7pPr>
            <a:lvl8pPr marL="3657600" marR="0" lvl="7" indent="-317500" algn="l" rtl="0">
              <a:lnSpc>
                <a:spcPct val="115000"/>
              </a:lnSpc>
              <a:spcBef>
                <a:spcPts val="1600"/>
              </a:spcBef>
              <a:spcAft>
                <a:spcPts val="0"/>
              </a:spcAft>
              <a:buClr>
                <a:schemeClr val="dk2"/>
              </a:buClr>
              <a:buSzPts val="1400"/>
              <a:buFont typeface="Roboto Condensed"/>
              <a:buChar char="○"/>
              <a:defRPr sz="1400" b="0" i="0" u="none" strike="noStrike" cap="none">
                <a:solidFill>
                  <a:schemeClr val="dk2"/>
                </a:solidFill>
                <a:latin typeface="Roboto Condensed"/>
                <a:ea typeface="Roboto Condensed"/>
                <a:cs typeface="Roboto Condensed"/>
                <a:sym typeface="Roboto Condensed"/>
              </a:defRPr>
            </a:lvl8pPr>
            <a:lvl9pPr marL="4114800" marR="0" lvl="8" indent="-317500" algn="l" rtl="0">
              <a:lnSpc>
                <a:spcPct val="115000"/>
              </a:lnSpc>
              <a:spcBef>
                <a:spcPts val="1600"/>
              </a:spcBef>
              <a:spcAft>
                <a:spcPts val="1600"/>
              </a:spcAft>
              <a:buClr>
                <a:schemeClr val="dk2"/>
              </a:buClr>
              <a:buSzPts val="1400"/>
              <a:buFont typeface="Roboto Condensed"/>
              <a:buChar char="■"/>
              <a:defRPr sz="1400" b="0" i="0" u="none" strike="noStrike" cap="none">
                <a:solidFill>
                  <a:schemeClr val="dk2"/>
                </a:solidFill>
                <a:latin typeface="Roboto Condensed"/>
                <a:ea typeface="Roboto Condensed"/>
                <a:cs typeface="Roboto Condensed"/>
                <a:sym typeface="Roboto Condensed"/>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5" r:id="rId4"/>
    <p:sldLayoutId id="2147483704" r:id="rId5"/>
    <p:sldLayoutId id="2147483706" r:id="rId6"/>
    <p:sldLayoutId id="2147483711" r:id="rId7"/>
    <p:sldLayoutId id="2147483712" r:id="rId8"/>
    <p:sldLayoutId id="2147483713" r:id="rId9"/>
    <p:sldLayoutId id="2147483714" r:id="rId10"/>
    <p:sldLayoutId id="214748371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ideo" Target="https://www.youtube.com/embed/4hsPc84HLDg?feature=oembed" TargetMode="Externa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hyperlink" Target="http://precolombino.cl/recursos-educativos/arte-rupestre/geoglifos/"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56"/>
        <p:cNvGrpSpPr/>
        <p:nvPr/>
      </p:nvGrpSpPr>
      <p:grpSpPr>
        <a:xfrm>
          <a:off x="0" y="0"/>
          <a:ext cx="0" cy="0"/>
          <a:chOff x="0" y="0"/>
          <a:chExt cx="0" cy="0"/>
        </a:xfrm>
      </p:grpSpPr>
      <p:sp>
        <p:nvSpPr>
          <p:cNvPr id="457" name="Google Shape;457;p1"/>
          <p:cNvSpPr txBox="1">
            <a:spLocks noGrp="1"/>
          </p:cNvSpPr>
          <p:nvPr>
            <p:ph type="subTitle" idx="1"/>
          </p:nvPr>
        </p:nvSpPr>
        <p:spPr>
          <a:xfrm>
            <a:off x="2777250" y="609150"/>
            <a:ext cx="3589500" cy="3930900"/>
          </a:xfrm>
          <a:prstGeom prst="rect">
            <a:avLst/>
          </a:prstGeom>
          <a:solidFill>
            <a:schemeClr val="lt1"/>
          </a:solidFill>
          <a:ln>
            <a:noFill/>
          </a:ln>
        </p:spPr>
        <p:txBody>
          <a:bodyPr spcFirstLastPara="1" wrap="square" lIns="539475" tIns="182875" rIns="539475" bIns="448050" anchor="b" anchorCtr="0">
            <a:noAutofit/>
          </a:bodyPr>
          <a:lstStyle/>
          <a:p>
            <a:pPr marL="0" lvl="0" indent="0" algn="ctr" rtl="0">
              <a:lnSpc>
                <a:spcPct val="100000"/>
              </a:lnSpc>
              <a:spcBef>
                <a:spcPts val="0"/>
              </a:spcBef>
              <a:spcAft>
                <a:spcPts val="0"/>
              </a:spcAft>
              <a:buSzPts val="2800"/>
              <a:buNone/>
            </a:pPr>
            <a:r>
              <a:rPr lang="en"/>
              <a:t>7º básico</a:t>
            </a:r>
            <a:endParaRPr/>
          </a:p>
        </p:txBody>
      </p:sp>
      <p:sp>
        <p:nvSpPr>
          <p:cNvPr id="458" name="Google Shape;458;p1"/>
          <p:cNvSpPr/>
          <p:nvPr/>
        </p:nvSpPr>
        <p:spPr>
          <a:xfrm rot="10800000" flipH="1">
            <a:off x="2176525" y="1001036"/>
            <a:ext cx="4765389" cy="2397564"/>
          </a:xfrm>
          <a:custGeom>
            <a:avLst/>
            <a:gdLst/>
            <a:ahLst/>
            <a:cxnLst/>
            <a:rect l="l" t="t" r="r" b="b"/>
            <a:pathLst>
              <a:path w="178663" h="89889" extrusionOk="0">
                <a:moveTo>
                  <a:pt x="4629" y="0"/>
                </a:moveTo>
                <a:lnTo>
                  <a:pt x="0" y="89889"/>
                </a:lnTo>
                <a:lnTo>
                  <a:pt x="178663" y="79660"/>
                </a:lnTo>
                <a:lnTo>
                  <a:pt x="175886" y="4165"/>
                </a:lnTo>
                <a:close/>
              </a:path>
            </a:pathLst>
          </a:custGeom>
          <a:solidFill>
            <a:schemeClr val="lt2"/>
          </a:solidFill>
          <a:ln>
            <a:noFill/>
          </a:ln>
        </p:spPr>
      </p:sp>
      <p:sp>
        <p:nvSpPr>
          <p:cNvPr id="459" name="Google Shape;459;p1"/>
          <p:cNvSpPr txBox="1">
            <a:spLocks noGrp="1"/>
          </p:cNvSpPr>
          <p:nvPr>
            <p:ph type="ctrTitle"/>
          </p:nvPr>
        </p:nvSpPr>
        <p:spPr>
          <a:xfrm>
            <a:off x="2593203" y="1240875"/>
            <a:ext cx="3899700" cy="2006700"/>
          </a:xfrm>
          <a:prstGeom prst="rect">
            <a:avLst/>
          </a:prstGeom>
          <a:noFill/>
          <a:ln>
            <a:noFill/>
          </a:ln>
        </p:spPr>
        <p:txBody>
          <a:bodyPr spcFirstLastPara="1" wrap="square" lIns="91425" tIns="91425" rIns="91425" bIns="108000" anchor="ctr" anchorCtr="0">
            <a:noAutofit/>
          </a:bodyPr>
          <a:lstStyle/>
          <a:p>
            <a:pPr marL="0" lvl="0" indent="0" algn="ctr" rtl="0">
              <a:lnSpc>
                <a:spcPct val="80000"/>
              </a:lnSpc>
              <a:spcBef>
                <a:spcPts val="0"/>
              </a:spcBef>
              <a:spcAft>
                <a:spcPts val="0"/>
              </a:spcAft>
              <a:buSzPts val="5200"/>
              <a:buNone/>
            </a:pPr>
            <a:r>
              <a:rPr lang="en"/>
              <a:t>Arte chileno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RTE Y ARQUITECTURA (ART AND ARCHITECTURE): Un Geoglifo Antropomorfo en  Chile [o recintos arqueológicos en Tarapacá y Antofagasta]">
            <a:extLst>
              <a:ext uri="{FF2B5EF4-FFF2-40B4-BE49-F238E27FC236}">
                <a16:creationId xmlns:a16="http://schemas.microsoft.com/office/drawing/2014/main" id="{901D42D5-4C12-6842-83B8-BFFE669C5F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757" y="402336"/>
            <a:ext cx="3910559" cy="42428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igante de Atacama en Iquique: 4 opiniones y 3 fotos">
            <a:extLst>
              <a:ext uri="{FF2B5EF4-FFF2-40B4-BE49-F238E27FC236}">
                <a16:creationId xmlns:a16="http://schemas.microsoft.com/office/drawing/2014/main" id="{6B52B7BF-6B88-774F-A80A-FD9FCAF315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3984" y="402336"/>
            <a:ext cx="4543552" cy="424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016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46"/>
        <p:cNvGrpSpPr/>
        <p:nvPr/>
      </p:nvGrpSpPr>
      <p:grpSpPr>
        <a:xfrm>
          <a:off x="0" y="0"/>
          <a:ext cx="0" cy="0"/>
          <a:chOff x="0" y="0"/>
          <a:chExt cx="0" cy="0"/>
        </a:xfrm>
      </p:grpSpPr>
      <p:sp>
        <p:nvSpPr>
          <p:cNvPr id="2447" name="Google Shape;2447;p71"/>
          <p:cNvSpPr txBox="1">
            <a:spLocks noGrp="1"/>
          </p:cNvSpPr>
          <p:nvPr>
            <p:ph type="subTitle" idx="1"/>
          </p:nvPr>
        </p:nvSpPr>
        <p:spPr>
          <a:xfrm>
            <a:off x="1657959" y="1228934"/>
            <a:ext cx="5844000" cy="3493500"/>
          </a:xfrm>
          <a:prstGeom prst="rect">
            <a:avLst/>
          </a:prstGeom>
          <a:solidFill>
            <a:schemeClr val="lt1"/>
          </a:solidFill>
          <a:ln>
            <a:noFill/>
          </a:ln>
        </p:spPr>
        <p:txBody>
          <a:bodyPr spcFirstLastPara="1" wrap="square" lIns="432000" tIns="918000" rIns="324000" bIns="72000" anchor="ctr" anchorCtr="0">
            <a:noAutofit/>
          </a:bodyPr>
          <a:lstStyle/>
          <a:p>
            <a:pPr marL="0" lvl="0" indent="0" algn="l" rtl="0">
              <a:lnSpc>
                <a:spcPct val="100000"/>
              </a:lnSpc>
              <a:spcBef>
                <a:spcPts val="300"/>
              </a:spcBef>
              <a:spcAft>
                <a:spcPts val="0"/>
              </a:spcAft>
              <a:buSzPts val="1800"/>
              <a:buNone/>
            </a:pPr>
            <a:endParaRPr sz="1200" dirty="0">
              <a:solidFill>
                <a:schemeClr val="dk1"/>
              </a:solidFill>
            </a:endParaRPr>
          </a:p>
          <a:p>
            <a:pPr marL="0" lvl="0" indent="0" algn="l" rtl="0">
              <a:lnSpc>
                <a:spcPct val="100000"/>
              </a:lnSpc>
              <a:spcBef>
                <a:spcPts val="300"/>
              </a:spcBef>
              <a:spcAft>
                <a:spcPts val="0"/>
              </a:spcAft>
              <a:buClr>
                <a:schemeClr val="dk1"/>
              </a:buClr>
              <a:buSzPts val="1100"/>
              <a:buFont typeface="Arial"/>
              <a:buNone/>
            </a:pPr>
            <a:endParaRPr sz="2000" b="1" dirty="0">
              <a:latin typeface="Bahiana"/>
              <a:ea typeface="Bahiana"/>
              <a:cs typeface="Bahiana"/>
              <a:sym typeface="Bahiana"/>
            </a:endParaRPr>
          </a:p>
          <a:p>
            <a:pPr marL="0" lvl="0" indent="0" algn="l" rtl="0">
              <a:lnSpc>
                <a:spcPct val="100000"/>
              </a:lnSpc>
              <a:spcBef>
                <a:spcPts val="300"/>
              </a:spcBef>
              <a:spcAft>
                <a:spcPts val="0"/>
              </a:spcAft>
              <a:buSzPts val="1800"/>
              <a:buNone/>
            </a:pPr>
            <a:endParaRPr dirty="0"/>
          </a:p>
        </p:txBody>
      </p:sp>
      <p:sp>
        <p:nvSpPr>
          <p:cNvPr id="2448" name="Google Shape;2448;p71"/>
          <p:cNvSpPr/>
          <p:nvPr/>
        </p:nvSpPr>
        <p:spPr>
          <a:xfrm>
            <a:off x="6082250" y="491900"/>
            <a:ext cx="2623525" cy="1009725"/>
          </a:xfrm>
          <a:custGeom>
            <a:avLst/>
            <a:gdLst/>
            <a:ahLst/>
            <a:cxnLst/>
            <a:rect l="l" t="t" r="r" b="b"/>
            <a:pathLst>
              <a:path w="104941" h="40389" extrusionOk="0">
                <a:moveTo>
                  <a:pt x="0" y="4143"/>
                </a:moveTo>
                <a:lnTo>
                  <a:pt x="3187" y="33028"/>
                </a:lnTo>
                <a:lnTo>
                  <a:pt x="99073" y="40389"/>
                </a:lnTo>
                <a:lnTo>
                  <a:pt x="104941" y="0"/>
                </a:lnTo>
                <a:close/>
              </a:path>
            </a:pathLst>
          </a:custGeom>
          <a:solidFill>
            <a:schemeClr val="accent3"/>
          </a:solidFill>
          <a:ln>
            <a:noFill/>
          </a:ln>
        </p:spPr>
      </p:sp>
      <p:sp>
        <p:nvSpPr>
          <p:cNvPr id="2449" name="Google Shape;2449;p71"/>
          <p:cNvSpPr txBox="1">
            <a:spLocks noGrp="1"/>
          </p:cNvSpPr>
          <p:nvPr>
            <p:ph type="title"/>
          </p:nvPr>
        </p:nvSpPr>
        <p:spPr>
          <a:xfrm>
            <a:off x="6301117" y="526247"/>
            <a:ext cx="23064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000"/>
              <a:buNone/>
            </a:pPr>
            <a:r>
              <a:rPr lang="en" dirty="0"/>
              <a:t>cierre</a:t>
            </a:r>
            <a:endParaRPr dirty="0"/>
          </a:p>
        </p:txBody>
      </p:sp>
      <p:sp>
        <p:nvSpPr>
          <p:cNvPr id="2" name="CuadroTexto 1">
            <a:extLst>
              <a:ext uri="{FF2B5EF4-FFF2-40B4-BE49-F238E27FC236}">
                <a16:creationId xmlns:a16="http://schemas.microsoft.com/office/drawing/2014/main" id="{EC22BFCB-066E-B249-8C31-BF85DDC73F09}"/>
              </a:ext>
            </a:extLst>
          </p:cNvPr>
          <p:cNvSpPr txBox="1"/>
          <p:nvPr/>
        </p:nvSpPr>
        <p:spPr>
          <a:xfrm>
            <a:off x="2488314" y="2238659"/>
            <a:ext cx="5349240" cy="1600438"/>
          </a:xfrm>
          <a:prstGeom prst="rect">
            <a:avLst/>
          </a:prstGeom>
          <a:noFill/>
        </p:spPr>
        <p:txBody>
          <a:bodyPr wrap="square" rtlCol="0">
            <a:spAutoFit/>
          </a:bodyPr>
          <a:lstStyle/>
          <a:p>
            <a:r>
              <a:rPr lang="es-ES_tradnl" dirty="0"/>
              <a:t>¿ Del 1 al 5 cuanto aprendí del contenido?</a:t>
            </a:r>
          </a:p>
          <a:p>
            <a:endParaRPr lang="es-ES_tradnl" dirty="0"/>
          </a:p>
          <a:p>
            <a:r>
              <a:rPr lang="es-ES_tradnl" dirty="0"/>
              <a:t>¿ Sientes que este tipo de arte es importante para nuestra historia?</a:t>
            </a:r>
          </a:p>
          <a:p>
            <a:endParaRPr lang="es-ES_tradnl" dirty="0"/>
          </a:p>
          <a:p>
            <a:endParaRPr lang="es-ES_tradnl" dirty="0"/>
          </a:p>
          <a:p>
            <a:endParaRPr lang="es-ES_tradn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5"/>
          <p:cNvSpPr/>
          <p:nvPr/>
        </p:nvSpPr>
        <p:spPr>
          <a:xfrm flipH="1">
            <a:off x="2610333" y="3063307"/>
            <a:ext cx="716020" cy="675305"/>
          </a:xfrm>
          <a:custGeom>
            <a:avLst/>
            <a:gdLst/>
            <a:ahLst/>
            <a:cxnLst/>
            <a:rect l="l" t="t" r="r" b="b"/>
            <a:pathLst>
              <a:path w="71998" h="67904" extrusionOk="0">
                <a:moveTo>
                  <a:pt x="0" y="0"/>
                </a:moveTo>
                <a:lnTo>
                  <a:pt x="2292" y="67904"/>
                </a:lnTo>
                <a:lnTo>
                  <a:pt x="71998" y="65960"/>
                </a:lnTo>
                <a:lnTo>
                  <a:pt x="71859" y="3240"/>
                </a:lnTo>
                <a:close/>
              </a:path>
            </a:pathLst>
          </a:custGeom>
          <a:solidFill>
            <a:schemeClr val="accent1"/>
          </a:solidFill>
          <a:ln>
            <a:noFill/>
          </a:ln>
        </p:spPr>
      </p:sp>
      <p:sp>
        <p:nvSpPr>
          <p:cNvPr id="487" name="Google Shape;487;p5"/>
          <p:cNvSpPr/>
          <p:nvPr/>
        </p:nvSpPr>
        <p:spPr>
          <a:xfrm flipH="1">
            <a:off x="5823259" y="1502233"/>
            <a:ext cx="716020" cy="675305"/>
          </a:xfrm>
          <a:custGeom>
            <a:avLst/>
            <a:gdLst/>
            <a:ahLst/>
            <a:cxnLst/>
            <a:rect l="l" t="t" r="r" b="b"/>
            <a:pathLst>
              <a:path w="71998" h="67904" extrusionOk="0">
                <a:moveTo>
                  <a:pt x="0" y="0"/>
                </a:moveTo>
                <a:lnTo>
                  <a:pt x="2292" y="67904"/>
                </a:lnTo>
                <a:lnTo>
                  <a:pt x="71998" y="65960"/>
                </a:lnTo>
                <a:lnTo>
                  <a:pt x="71859" y="3240"/>
                </a:lnTo>
                <a:close/>
              </a:path>
            </a:pathLst>
          </a:custGeom>
          <a:solidFill>
            <a:schemeClr val="accent1"/>
          </a:solidFill>
          <a:ln>
            <a:noFill/>
          </a:ln>
        </p:spPr>
      </p:sp>
      <p:sp>
        <p:nvSpPr>
          <p:cNvPr id="488" name="Google Shape;488;p5"/>
          <p:cNvSpPr/>
          <p:nvPr/>
        </p:nvSpPr>
        <p:spPr>
          <a:xfrm>
            <a:off x="5823259" y="3063307"/>
            <a:ext cx="716020" cy="675305"/>
          </a:xfrm>
          <a:custGeom>
            <a:avLst/>
            <a:gdLst/>
            <a:ahLst/>
            <a:cxnLst/>
            <a:rect l="l" t="t" r="r" b="b"/>
            <a:pathLst>
              <a:path w="71998" h="67904" extrusionOk="0">
                <a:moveTo>
                  <a:pt x="0" y="0"/>
                </a:moveTo>
                <a:lnTo>
                  <a:pt x="2292" y="67904"/>
                </a:lnTo>
                <a:lnTo>
                  <a:pt x="71998" y="65960"/>
                </a:lnTo>
                <a:lnTo>
                  <a:pt x="71859" y="3240"/>
                </a:lnTo>
                <a:close/>
              </a:path>
            </a:pathLst>
          </a:custGeom>
          <a:solidFill>
            <a:schemeClr val="accent1"/>
          </a:solidFill>
          <a:ln>
            <a:noFill/>
          </a:ln>
        </p:spPr>
      </p:sp>
      <p:sp>
        <p:nvSpPr>
          <p:cNvPr id="489" name="Google Shape;489;p5"/>
          <p:cNvSpPr/>
          <p:nvPr/>
        </p:nvSpPr>
        <p:spPr>
          <a:xfrm>
            <a:off x="2610333" y="1502233"/>
            <a:ext cx="716020" cy="675305"/>
          </a:xfrm>
          <a:custGeom>
            <a:avLst/>
            <a:gdLst/>
            <a:ahLst/>
            <a:cxnLst/>
            <a:rect l="l" t="t" r="r" b="b"/>
            <a:pathLst>
              <a:path w="71998" h="67904" extrusionOk="0">
                <a:moveTo>
                  <a:pt x="0" y="0"/>
                </a:moveTo>
                <a:lnTo>
                  <a:pt x="2292" y="67904"/>
                </a:lnTo>
                <a:lnTo>
                  <a:pt x="71998" y="65960"/>
                </a:lnTo>
                <a:lnTo>
                  <a:pt x="71859" y="3240"/>
                </a:lnTo>
                <a:close/>
              </a:path>
            </a:pathLst>
          </a:custGeom>
          <a:solidFill>
            <a:schemeClr val="accent1"/>
          </a:solidFill>
          <a:ln>
            <a:noFill/>
          </a:ln>
        </p:spPr>
      </p:sp>
      <p:sp>
        <p:nvSpPr>
          <p:cNvPr id="490" name="Google Shape;490;p5"/>
          <p:cNvSpPr txBox="1">
            <a:spLocks noGrp="1"/>
          </p:cNvSpPr>
          <p:nvPr>
            <p:ph type="ctrTitle"/>
          </p:nvPr>
        </p:nvSpPr>
        <p:spPr>
          <a:xfrm>
            <a:off x="679579" y="2129156"/>
            <a:ext cx="4138944" cy="751500"/>
          </a:xfrm>
          <a:prstGeom prst="rect">
            <a:avLst/>
          </a:prstGeom>
          <a:noFill/>
          <a:ln>
            <a:noFill/>
          </a:ln>
        </p:spPr>
        <p:txBody>
          <a:bodyPr spcFirstLastPara="1" wrap="square" lIns="91425" tIns="91425" rIns="91425" bIns="91425" anchor="ctr" anchorCtr="0">
            <a:noAutofit/>
          </a:bodyPr>
          <a:lstStyle/>
          <a:p>
            <a:r>
              <a:rPr lang="en" sz="2800" dirty="0"/>
              <a:t>: </a:t>
            </a:r>
            <a:br>
              <a:rPr lang="en" sz="2800" dirty="0"/>
            </a:br>
            <a:r>
              <a:rPr lang="en" sz="2800" dirty="0"/>
              <a:t>- </a:t>
            </a:r>
            <a:r>
              <a:rPr lang="es-CL" sz="1800" dirty="0"/>
              <a:t>Conocer la historia del arte en chile </a:t>
            </a:r>
            <a:br>
              <a:rPr lang="es-CL" sz="1800" dirty="0"/>
            </a:br>
            <a:r>
              <a:rPr lang="es-CL" sz="1800" dirty="0"/>
              <a:t>- Apreciar obras de artistas chilenos </a:t>
            </a:r>
            <a:br>
              <a:rPr lang="es-CL" dirty="0"/>
            </a:br>
            <a:endParaRPr dirty="0"/>
          </a:p>
        </p:txBody>
      </p:sp>
      <p:sp>
        <p:nvSpPr>
          <p:cNvPr id="491" name="Google Shape;491;p5"/>
          <p:cNvSpPr txBox="1">
            <a:spLocks noGrp="1"/>
          </p:cNvSpPr>
          <p:nvPr>
            <p:ph type="title" idx="2"/>
          </p:nvPr>
        </p:nvSpPr>
        <p:spPr>
          <a:xfrm>
            <a:off x="5908119" y="1601234"/>
            <a:ext cx="546300" cy="483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
              <a:t>02</a:t>
            </a:r>
            <a:endParaRPr/>
          </a:p>
        </p:txBody>
      </p:sp>
      <p:sp>
        <p:nvSpPr>
          <p:cNvPr id="492" name="Google Shape;492;p5"/>
          <p:cNvSpPr txBox="1">
            <a:spLocks noGrp="1"/>
          </p:cNvSpPr>
          <p:nvPr>
            <p:ph type="title" idx="3"/>
          </p:nvPr>
        </p:nvSpPr>
        <p:spPr>
          <a:xfrm>
            <a:off x="2695193" y="1599656"/>
            <a:ext cx="546300" cy="483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
              <a:t>01</a:t>
            </a:r>
            <a:endParaRPr/>
          </a:p>
        </p:txBody>
      </p:sp>
      <p:sp>
        <p:nvSpPr>
          <p:cNvPr id="493" name="Google Shape;493;p5"/>
          <p:cNvSpPr txBox="1">
            <a:spLocks noGrp="1"/>
          </p:cNvSpPr>
          <p:nvPr>
            <p:ph type="title" idx="4"/>
          </p:nvPr>
        </p:nvSpPr>
        <p:spPr>
          <a:xfrm flipH="1">
            <a:off x="5908119" y="3160430"/>
            <a:ext cx="546300" cy="483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
              <a:t>04</a:t>
            </a:r>
            <a:endParaRPr/>
          </a:p>
        </p:txBody>
      </p:sp>
      <p:sp>
        <p:nvSpPr>
          <p:cNvPr id="494" name="Google Shape;494;p5"/>
          <p:cNvSpPr txBox="1">
            <a:spLocks noGrp="1"/>
          </p:cNvSpPr>
          <p:nvPr>
            <p:ph type="title" idx="5"/>
          </p:nvPr>
        </p:nvSpPr>
        <p:spPr>
          <a:xfrm flipH="1">
            <a:off x="2695193" y="3159480"/>
            <a:ext cx="546300" cy="483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
              <a:t>03</a:t>
            </a:r>
            <a:endParaRPr/>
          </a:p>
        </p:txBody>
      </p:sp>
      <p:sp>
        <p:nvSpPr>
          <p:cNvPr id="495" name="Google Shape;495;p5"/>
          <p:cNvSpPr txBox="1">
            <a:spLocks noGrp="1"/>
          </p:cNvSpPr>
          <p:nvPr>
            <p:ph type="ctrTitle" idx="6"/>
          </p:nvPr>
        </p:nvSpPr>
        <p:spPr>
          <a:xfrm flipH="1">
            <a:off x="1870645" y="2281400"/>
            <a:ext cx="2195400" cy="384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en" dirty="0"/>
              <a:t>introducción</a:t>
            </a:r>
            <a:endParaRPr dirty="0"/>
          </a:p>
        </p:txBody>
      </p:sp>
      <p:sp>
        <p:nvSpPr>
          <p:cNvPr id="497" name="Google Shape;497;p5"/>
          <p:cNvSpPr txBox="1">
            <a:spLocks noGrp="1"/>
          </p:cNvSpPr>
          <p:nvPr>
            <p:ph type="ctrTitle" idx="7"/>
          </p:nvPr>
        </p:nvSpPr>
        <p:spPr>
          <a:xfrm flipH="1">
            <a:off x="5083550" y="2281400"/>
            <a:ext cx="2195400" cy="384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en" dirty="0"/>
              <a:t>contenido</a:t>
            </a:r>
            <a:endParaRPr dirty="0"/>
          </a:p>
        </p:txBody>
      </p:sp>
      <p:sp>
        <p:nvSpPr>
          <p:cNvPr id="499" name="Google Shape;499;p5"/>
          <p:cNvSpPr txBox="1">
            <a:spLocks noGrp="1"/>
          </p:cNvSpPr>
          <p:nvPr>
            <p:ph type="ctrTitle" idx="8"/>
          </p:nvPr>
        </p:nvSpPr>
        <p:spPr>
          <a:xfrm flipH="1">
            <a:off x="1870645" y="3829100"/>
            <a:ext cx="2195400" cy="384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en" dirty="0"/>
              <a:t>actividad</a:t>
            </a:r>
            <a:endParaRPr dirty="0"/>
          </a:p>
        </p:txBody>
      </p:sp>
      <p:sp>
        <p:nvSpPr>
          <p:cNvPr id="500" name="Google Shape;500;p5"/>
          <p:cNvSpPr txBox="1">
            <a:spLocks noGrp="1"/>
          </p:cNvSpPr>
          <p:nvPr>
            <p:ph type="ctrTitle" idx="9"/>
          </p:nvPr>
        </p:nvSpPr>
        <p:spPr>
          <a:xfrm flipH="1">
            <a:off x="5083550" y="3829100"/>
            <a:ext cx="2195400" cy="384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en" dirty="0"/>
              <a:t>cierre</a:t>
            </a:r>
            <a:endParaRPr dirty="0"/>
          </a:p>
        </p:txBody>
      </p:sp>
      <p:sp>
        <p:nvSpPr>
          <p:cNvPr id="2" name="Rectángulo 1">
            <a:extLst>
              <a:ext uri="{FF2B5EF4-FFF2-40B4-BE49-F238E27FC236}">
                <a16:creationId xmlns:a16="http://schemas.microsoft.com/office/drawing/2014/main" id="{58BE1BAE-5876-B348-8664-D91F9CD57B45}"/>
              </a:ext>
            </a:extLst>
          </p:cNvPr>
          <p:cNvSpPr/>
          <p:nvPr/>
        </p:nvSpPr>
        <p:spPr>
          <a:xfrm>
            <a:off x="395790" y="553789"/>
            <a:ext cx="3744936" cy="523220"/>
          </a:xfrm>
          <a:prstGeom prst="rect">
            <a:avLst/>
          </a:prstGeom>
        </p:spPr>
        <p:txBody>
          <a:bodyPr wrap="none">
            <a:spAutoFit/>
          </a:bodyPr>
          <a:lstStyle/>
          <a:p>
            <a:r>
              <a:rPr lang="es-CL" b="1" dirty="0">
                <a:solidFill>
                  <a:schemeClr val="bg1"/>
                </a:solidFill>
              </a:rPr>
              <a:t>O</a:t>
            </a:r>
            <a:r>
              <a:rPr lang="en" b="1" dirty="0">
                <a:solidFill>
                  <a:schemeClr val="bg1"/>
                </a:solidFill>
              </a:rPr>
              <a:t>BJETIVO. </a:t>
            </a:r>
          </a:p>
          <a:p>
            <a:r>
              <a:rPr lang="en" dirty="0">
                <a:solidFill>
                  <a:schemeClr val="bg1"/>
                </a:solidFill>
              </a:rPr>
              <a:t>- </a:t>
            </a:r>
            <a:r>
              <a:rPr lang="es-CL" dirty="0">
                <a:solidFill>
                  <a:schemeClr val="bg1"/>
                </a:solidFill>
              </a:rPr>
              <a:t>Apreciar y desarrollar obras precolombinas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0" fill="hold"/>
                                        <p:tgtEl>
                                          <p:spTgt spid="486"/>
                                        </p:tgtEl>
                                        <p:attrNameLst>
                                          <p:attrName>r</p:attrName>
                                        </p:attrNameLst>
                                      </p:cBhvr>
                                    </p:animRot>
                                  </p:childTnLst>
                                </p:cTn>
                              </p:par>
                              <p:par>
                                <p:cTn id="7" presetID="8" presetClass="emph" presetSubtype="0" fill="hold" nodeType="withEffect">
                                  <p:stCondLst>
                                    <p:cond delay="0"/>
                                  </p:stCondLst>
                                  <p:childTnLst>
                                    <p:animRot by="-21600000">
                                      <p:cBhvr>
                                        <p:cTn id="8" dur="1000" fill="hold"/>
                                        <p:tgtEl>
                                          <p:spTgt spid="487"/>
                                        </p:tgtEl>
                                        <p:attrNameLst>
                                          <p:attrName>r</p:attrName>
                                        </p:attrNameLst>
                                      </p:cBhvr>
                                    </p:animRot>
                                  </p:childTnLst>
                                </p:cTn>
                              </p:par>
                              <p:par>
                                <p:cTn id="9" presetID="8" presetClass="emph" presetSubtype="0" fill="hold" nodeType="withEffect">
                                  <p:stCondLst>
                                    <p:cond delay="0"/>
                                  </p:stCondLst>
                                  <p:childTnLst>
                                    <p:animRot by="-21600000">
                                      <p:cBhvr>
                                        <p:cTn id="10" dur="1000" fill="hold"/>
                                        <p:tgtEl>
                                          <p:spTgt spid="489"/>
                                        </p:tgtEl>
                                        <p:attrNameLst>
                                          <p:attrName>r</p:attrName>
                                        </p:attrNameLst>
                                      </p:cBhvr>
                                    </p:animRot>
                                  </p:childTnLst>
                                </p:cTn>
                              </p:par>
                              <p:par>
                                <p:cTn id="11" presetID="8" presetClass="emph" presetSubtype="0" fill="hold" nodeType="withEffect">
                                  <p:stCondLst>
                                    <p:cond delay="0"/>
                                  </p:stCondLst>
                                  <p:childTnLst>
                                    <p:animRot by="-21600000">
                                      <p:cBhvr>
                                        <p:cTn id="12" dur="1000" fill="hold"/>
                                        <p:tgtEl>
                                          <p:spTgt spid="48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78"/>
        <p:cNvGrpSpPr/>
        <p:nvPr/>
      </p:nvGrpSpPr>
      <p:grpSpPr>
        <a:xfrm>
          <a:off x="0" y="0"/>
          <a:ext cx="0" cy="0"/>
          <a:chOff x="0" y="0"/>
          <a:chExt cx="0" cy="0"/>
        </a:xfrm>
      </p:grpSpPr>
      <p:sp>
        <p:nvSpPr>
          <p:cNvPr id="479" name="Google Shape;479;p4"/>
          <p:cNvSpPr txBox="1">
            <a:spLocks noGrp="1"/>
          </p:cNvSpPr>
          <p:nvPr>
            <p:ph type="subTitle" idx="1"/>
          </p:nvPr>
        </p:nvSpPr>
        <p:spPr>
          <a:xfrm flipH="1">
            <a:off x="100584" y="117927"/>
            <a:ext cx="8942832" cy="4006384"/>
          </a:xfrm>
          <a:prstGeom prst="rect">
            <a:avLst/>
          </a:prstGeom>
          <a:solidFill>
            <a:schemeClr val="lt1"/>
          </a:solidFill>
          <a:ln>
            <a:noFill/>
          </a:ln>
        </p:spPr>
        <p:txBody>
          <a:bodyPr spcFirstLastPara="1" wrap="square" lIns="822950" tIns="457200" rIns="822950" bIns="270000" anchor="t" anchorCtr="0">
            <a:noAutofit/>
          </a:bodyPr>
          <a:lstStyle/>
          <a:p>
            <a:r>
              <a:rPr lang="es-CL" sz="1400" dirty="0">
                <a:solidFill>
                  <a:srgbClr val="212121"/>
                </a:solidFill>
                <a:latin typeface="Arial" panose="020B0604020202020204" pitchFamily="34" charset="0"/>
              </a:rPr>
              <a:t>La pintura prehispánica o precolombina, como bien dice su nombre es toda aquella que se realizó antes de la colonización española, fue usada para representar objetos, personas o actividades, como ceremonias, animales, hechos cotidianos, etc. Hay 3 estilos muy característicos</a:t>
            </a:r>
          </a:p>
          <a:p>
            <a:pPr marL="0" lvl="0" indent="0" eaLnBrk="0" fontAlgn="base" hangingPunct="0">
              <a:spcBef>
                <a:spcPct val="0"/>
              </a:spcBef>
              <a:spcAft>
                <a:spcPct val="0"/>
              </a:spcAft>
              <a:buClrTx/>
              <a:buSzTx/>
            </a:pPr>
            <a:r>
              <a:rPr lang="es-CL" altLang="es-CL" sz="1400" dirty="0">
                <a:solidFill>
                  <a:srgbClr val="212121"/>
                </a:solidFill>
                <a:latin typeface="Arial" panose="020B0604020202020204" pitchFamily="34" charset="0"/>
                <a:cs typeface="Arial" panose="020B0604020202020204" pitchFamily="34" charset="0"/>
              </a:rPr>
              <a:t>Los petroglifos (grabados en piedras, perduraron en el tiempo por la composición química de los materiales a utilizar o minerales). </a:t>
            </a:r>
            <a:endParaRPr lang="es-CL" altLang="es-CL" sz="900" dirty="0">
              <a:solidFill>
                <a:schemeClr val="tx1"/>
              </a:solidFill>
            </a:endParaRPr>
          </a:p>
          <a:p>
            <a:pPr marL="0" lvl="0" indent="0" eaLnBrk="0" fontAlgn="base" hangingPunct="0">
              <a:spcBef>
                <a:spcPct val="0"/>
              </a:spcBef>
              <a:spcAft>
                <a:spcPct val="0"/>
              </a:spcAft>
              <a:buClrTx/>
              <a:buSzTx/>
            </a:pPr>
            <a:r>
              <a:rPr lang="es-CL" altLang="es-CL" sz="1400" dirty="0">
                <a:solidFill>
                  <a:srgbClr val="212121"/>
                </a:solidFill>
                <a:latin typeface="Arial" panose="020B0604020202020204" pitchFamily="34" charset="0"/>
                <a:cs typeface="Arial" panose="020B0604020202020204" pitchFamily="34" charset="0"/>
              </a:rPr>
              <a:t>En Chile especialmente en el Norte grande se puede apreciar la influencia de la civilización incaica en las culturas nortinas, El historiador de arte Luis Álvarez Urquieta explica que la mayor parte de la pintura desarrollada antes de la llegada de los españoles fue puesta en práctica por los pueblos, atacameños, Incas y araucanos. En la actualidad también sabemos que se desarrolló el arte en los pueblos diaguita, pueblos australes y de la zona central del país.</a:t>
            </a:r>
          </a:p>
          <a:p>
            <a:pPr fontAlgn="ctr"/>
            <a:r>
              <a:rPr lang="es-CL" sz="1400" dirty="0"/>
              <a:t>1- Petroglifos: Grabados. </a:t>
            </a:r>
          </a:p>
          <a:p>
            <a:pPr fontAlgn="ctr"/>
            <a:r>
              <a:rPr lang="es-CL" sz="1400" dirty="0"/>
              <a:t>2- Pictografías: Pinturas.</a:t>
            </a:r>
          </a:p>
          <a:p>
            <a:pPr fontAlgn="ctr"/>
            <a:r>
              <a:rPr lang="es-CL" sz="1400" dirty="0"/>
              <a:t>3- Geoglifos: Marcas o diseños en la tierra. </a:t>
            </a:r>
          </a:p>
          <a:p>
            <a:pPr marL="0" lvl="0" indent="0" eaLnBrk="0" fontAlgn="base" hangingPunct="0">
              <a:spcBef>
                <a:spcPct val="0"/>
              </a:spcBef>
              <a:spcAft>
                <a:spcPct val="0"/>
              </a:spcAft>
              <a:buClrTx/>
              <a:buSzTx/>
            </a:pPr>
            <a:endParaRPr lang="es-CL" sz="1200" dirty="0">
              <a:solidFill>
                <a:srgbClr val="212121"/>
              </a:solidFill>
              <a:latin typeface="Arial" panose="020B0604020202020204" pitchFamily="34" charset="0"/>
            </a:endParaRPr>
          </a:p>
          <a:p>
            <a:endParaRPr lang="es-CL" sz="1400" dirty="0"/>
          </a:p>
        </p:txBody>
      </p:sp>
      <p:sp>
        <p:nvSpPr>
          <p:cNvPr id="480" name="Google Shape;480;p4"/>
          <p:cNvSpPr/>
          <p:nvPr/>
        </p:nvSpPr>
        <p:spPr>
          <a:xfrm flipH="1">
            <a:off x="4043499" y="2928596"/>
            <a:ext cx="5050635" cy="2254262"/>
          </a:xfrm>
          <a:custGeom>
            <a:avLst/>
            <a:gdLst/>
            <a:ahLst/>
            <a:cxnLst/>
            <a:rect l="l" t="t" r="r" b="b"/>
            <a:pathLst>
              <a:path w="176812" h="91646" extrusionOk="0">
                <a:moveTo>
                  <a:pt x="174035" y="91646"/>
                </a:moveTo>
                <a:lnTo>
                  <a:pt x="176812" y="0"/>
                </a:lnTo>
                <a:lnTo>
                  <a:pt x="0" y="6524"/>
                </a:lnTo>
                <a:lnTo>
                  <a:pt x="6017" y="81463"/>
                </a:lnTo>
                <a:close/>
              </a:path>
            </a:pathLst>
          </a:custGeom>
          <a:solidFill>
            <a:srgbClr val="FF3E5A"/>
          </a:solidFill>
          <a:ln>
            <a:noFill/>
          </a:ln>
        </p:spPr>
      </p:sp>
      <p:sp>
        <p:nvSpPr>
          <p:cNvPr id="481" name="Google Shape;481;p4"/>
          <p:cNvSpPr txBox="1">
            <a:spLocks noGrp="1"/>
          </p:cNvSpPr>
          <p:nvPr>
            <p:ph type="ctrTitle"/>
          </p:nvPr>
        </p:nvSpPr>
        <p:spPr>
          <a:xfrm flipH="1">
            <a:off x="4707586" y="3379227"/>
            <a:ext cx="4133088" cy="1353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9600"/>
              <a:buNone/>
            </a:pPr>
            <a:r>
              <a:rPr lang="en" dirty="0"/>
              <a:t>¡</a:t>
            </a:r>
            <a:r>
              <a:rPr lang="en" dirty="0" err="1"/>
              <a:t>recordemos</a:t>
            </a:r>
            <a:r>
              <a:rPr lang="en" dirty="0"/>
              <a: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0" fill="hold"/>
                                        <p:tgtEl>
                                          <p:spTgt spid="480"/>
                                        </p:tgtEl>
                                        <p:attrNameLst>
                                          <p:attrName>r</p:attrName>
                                        </p:attrNameLst>
                                      </p:cBhvr>
                                    </p:animRot>
                                  </p:childTnLst>
                                </p:cTn>
                              </p:par>
                              <p:par>
                                <p:cTn id="7" presetID="10" presetClass="entr" presetSubtype="0" fill="hold" nodeType="withEffect">
                                  <p:stCondLst>
                                    <p:cond delay="0"/>
                                  </p:stCondLst>
                                  <p:childTnLst>
                                    <p:set>
                                      <p:cBhvr>
                                        <p:cTn id="8" dur="1" fill="hold">
                                          <p:stCondLst>
                                            <p:cond delay="0"/>
                                          </p:stCondLst>
                                        </p:cTn>
                                        <p:tgtEl>
                                          <p:spTgt spid="481"/>
                                        </p:tgtEl>
                                        <p:attrNameLst>
                                          <p:attrName>style.visibility</p:attrName>
                                        </p:attrNameLst>
                                      </p:cBhvr>
                                      <p:to>
                                        <p:strVal val="visible"/>
                                      </p:to>
                                    </p:set>
                                    <p:animEffect transition="in" filter="fade">
                                      <p:cBhvr>
                                        <p:cTn id="9" dur="1000"/>
                                        <p:tgtEl>
                                          <p:spTgt spid="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5"/>
        <p:cNvGrpSpPr/>
        <p:nvPr/>
      </p:nvGrpSpPr>
      <p:grpSpPr>
        <a:xfrm>
          <a:off x="0" y="0"/>
          <a:ext cx="0" cy="0"/>
          <a:chOff x="0" y="0"/>
          <a:chExt cx="0" cy="0"/>
        </a:xfrm>
      </p:grpSpPr>
      <p:pic>
        <p:nvPicPr>
          <p:cNvPr id="5" name="Imagen 4">
            <a:extLst>
              <a:ext uri="{FF2B5EF4-FFF2-40B4-BE49-F238E27FC236}">
                <a16:creationId xmlns:a16="http://schemas.microsoft.com/office/drawing/2014/main" id="{99780D36-1D8E-CE49-97E5-5E9F2F4F50F6}"/>
              </a:ext>
            </a:extLst>
          </p:cNvPr>
          <p:cNvPicPr>
            <a:picLocks noChangeAspect="1"/>
          </p:cNvPicPr>
          <p:nvPr/>
        </p:nvPicPr>
        <p:blipFill>
          <a:blip r:embed="rId4"/>
          <a:stretch>
            <a:fillRect/>
          </a:stretch>
        </p:blipFill>
        <p:spPr>
          <a:xfrm>
            <a:off x="246549" y="402335"/>
            <a:ext cx="8650902" cy="39029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5"/>
        <p:cNvGrpSpPr/>
        <p:nvPr/>
      </p:nvGrpSpPr>
      <p:grpSpPr>
        <a:xfrm>
          <a:off x="0" y="0"/>
          <a:ext cx="0" cy="0"/>
          <a:chOff x="0" y="0"/>
          <a:chExt cx="0" cy="0"/>
        </a:xfrm>
      </p:grpSpPr>
      <p:pic>
        <p:nvPicPr>
          <p:cNvPr id="4097" name="Picture 1" descr="page3image642119696">
            <a:extLst>
              <a:ext uri="{FF2B5EF4-FFF2-40B4-BE49-F238E27FC236}">
                <a16:creationId xmlns:a16="http://schemas.microsoft.com/office/drawing/2014/main" id="{AF848F85-1477-1043-8B1C-C123E5873B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768" y="438150"/>
            <a:ext cx="4267200" cy="4267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AF08D4D6-230F-A542-881E-34337BA6F683}"/>
              </a:ext>
            </a:extLst>
          </p:cNvPr>
          <p:cNvSpPr/>
          <p:nvPr/>
        </p:nvSpPr>
        <p:spPr>
          <a:xfrm>
            <a:off x="4901184" y="1123194"/>
            <a:ext cx="3749040" cy="310854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CL" dirty="0">
                <a:latin typeface="Arial,Bold"/>
              </a:rPr>
              <a:t>Ubicación: </a:t>
            </a:r>
            <a:endParaRPr lang="es-CL" dirty="0"/>
          </a:p>
          <a:p>
            <a:r>
              <a:rPr lang="es-CL" dirty="0">
                <a:latin typeface="Arial" panose="020B0604020202020204" pitchFamily="34" charset="0"/>
              </a:rPr>
              <a:t>Cuenca alta del río Salado, II Región de Antofagasta.</a:t>
            </a:r>
            <a:br>
              <a:rPr lang="es-CL" dirty="0">
                <a:latin typeface="Arial" panose="020B0604020202020204" pitchFamily="34" charset="0"/>
              </a:rPr>
            </a:br>
            <a:r>
              <a:rPr lang="es-CL" dirty="0">
                <a:latin typeface="Arial,Bold"/>
              </a:rPr>
              <a:t>Línea de tiempo: </a:t>
            </a:r>
            <a:r>
              <a:rPr lang="es-CL" dirty="0">
                <a:latin typeface="Arial" panose="020B0604020202020204" pitchFamily="34" charset="0"/>
              </a:rPr>
              <a:t>Aproximadamente 1000-500 a.C. </a:t>
            </a:r>
            <a:r>
              <a:rPr lang="es-CL" dirty="0">
                <a:latin typeface="Arial,Bold"/>
              </a:rPr>
              <a:t>Estilo: </a:t>
            </a:r>
            <a:endParaRPr lang="es-CL" dirty="0"/>
          </a:p>
          <a:p>
            <a:r>
              <a:rPr lang="es-CL" dirty="0">
                <a:latin typeface="Arial,Bold"/>
              </a:rPr>
              <a:t>Pictografía </a:t>
            </a:r>
            <a:endParaRPr lang="es-CL" dirty="0"/>
          </a:p>
          <a:p>
            <a:r>
              <a:rPr lang="es-CL" dirty="0">
                <a:latin typeface="Arial" panose="020B0604020202020204" pitchFamily="34" charset="0"/>
              </a:rPr>
              <a:t>Si observas la </a:t>
            </a:r>
            <a:r>
              <a:rPr lang="es-CL" dirty="0">
                <a:latin typeface="Arial,Bold"/>
              </a:rPr>
              <a:t>pictografía de confluencia</a:t>
            </a:r>
            <a:r>
              <a:rPr lang="es-CL" dirty="0">
                <a:latin typeface="Arial" panose="020B0604020202020204" pitchFamily="34" charset="0"/>
              </a:rPr>
              <a:t>, este estilo muestra escenas que mezclan en una misma composición figuras humanas con figuras de animales, generalmente camélidos (llamas y alpacas). Fueron pintadas en rojo y en rojo-amarillo, en el interior de cuevas de uso transitorio y ocasionalmente en el exterior de ellos. </a:t>
            </a:r>
            <a:endParaRPr lang="es-CL" dirty="0">
              <a:effectLst/>
            </a:endParaRPr>
          </a:p>
        </p:txBody>
      </p:sp>
    </p:spTree>
    <p:extLst>
      <p:ext uri="{BB962C8B-B14F-4D97-AF65-F5344CB8AC3E}">
        <p14:creationId xmlns:p14="http://schemas.microsoft.com/office/powerpoint/2010/main" val="610436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5"/>
        <p:cNvGrpSpPr/>
        <p:nvPr/>
      </p:nvGrpSpPr>
      <p:grpSpPr>
        <a:xfrm>
          <a:off x="0" y="0"/>
          <a:ext cx="0" cy="0"/>
          <a:chOff x="0" y="0"/>
          <a:chExt cx="0" cy="0"/>
        </a:xfrm>
      </p:grpSpPr>
      <p:pic>
        <p:nvPicPr>
          <p:cNvPr id="6145" name="Picture 1" descr="page3image642119696">
            <a:extLst>
              <a:ext uri="{FF2B5EF4-FFF2-40B4-BE49-F238E27FC236}">
                <a16:creationId xmlns:a16="http://schemas.microsoft.com/office/drawing/2014/main" id="{46868355-B734-E54A-B682-80EA3C0E7A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71856"/>
            <a:ext cx="4267200" cy="42672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page3image642120000">
            <a:extLst>
              <a:ext uri="{FF2B5EF4-FFF2-40B4-BE49-F238E27FC236}">
                <a16:creationId xmlns:a16="http://schemas.microsoft.com/office/drawing/2014/main" id="{A8BAE292-12DE-ED46-9C78-B65CF2C3FE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71856"/>
            <a:ext cx="4267200" cy="42672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B444F538-D0E5-454E-A174-15F33B517658}"/>
              </a:ext>
            </a:extLst>
          </p:cNvPr>
          <p:cNvPicPr>
            <a:picLocks noChangeAspect="1"/>
          </p:cNvPicPr>
          <p:nvPr/>
        </p:nvPicPr>
        <p:blipFill>
          <a:blip r:embed="rId6"/>
          <a:stretch>
            <a:fillRect/>
          </a:stretch>
        </p:blipFill>
        <p:spPr>
          <a:xfrm>
            <a:off x="5376672" y="371857"/>
            <a:ext cx="3433175" cy="4176014"/>
          </a:xfrm>
          <a:prstGeom prst="rect">
            <a:avLst/>
          </a:prstGeom>
        </p:spPr>
      </p:pic>
    </p:spTree>
    <p:extLst>
      <p:ext uri="{BB962C8B-B14F-4D97-AF65-F5344CB8AC3E}">
        <p14:creationId xmlns:p14="http://schemas.microsoft.com/office/powerpoint/2010/main" val="3475035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9"/>
        <p:cNvGrpSpPr/>
        <p:nvPr/>
      </p:nvGrpSpPr>
      <p:grpSpPr>
        <a:xfrm>
          <a:off x="0" y="0"/>
          <a:ext cx="0" cy="0"/>
          <a:chOff x="0" y="0"/>
          <a:chExt cx="0" cy="0"/>
        </a:xfrm>
      </p:grpSpPr>
      <p:sp>
        <p:nvSpPr>
          <p:cNvPr id="1770" name="Google Shape;1770;p62"/>
          <p:cNvSpPr txBox="1">
            <a:spLocks noGrp="1"/>
          </p:cNvSpPr>
          <p:nvPr>
            <p:ph type="title"/>
          </p:nvPr>
        </p:nvSpPr>
        <p:spPr>
          <a:xfrm>
            <a:off x="3566700" y="526332"/>
            <a:ext cx="201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000"/>
              <a:buNone/>
            </a:pPr>
            <a:r>
              <a:rPr lang="en" dirty="0"/>
              <a:t>video</a:t>
            </a:r>
            <a:endParaRPr dirty="0"/>
          </a:p>
        </p:txBody>
      </p:sp>
      <p:grpSp>
        <p:nvGrpSpPr>
          <p:cNvPr id="1773" name="Google Shape;1773;p62"/>
          <p:cNvGrpSpPr/>
          <p:nvPr/>
        </p:nvGrpSpPr>
        <p:grpSpPr>
          <a:xfrm>
            <a:off x="1510864" y="1261872"/>
            <a:ext cx="5859199" cy="3110153"/>
            <a:chOff x="4223899" y="1098635"/>
            <a:chExt cx="4200099" cy="2946219"/>
          </a:xfrm>
        </p:grpSpPr>
        <p:sp>
          <p:nvSpPr>
            <p:cNvPr id="1774" name="Google Shape;1774;p62"/>
            <p:cNvSpPr/>
            <p:nvPr/>
          </p:nvSpPr>
          <p:spPr>
            <a:xfrm>
              <a:off x="4223899" y="1126022"/>
              <a:ext cx="4200099" cy="2918832"/>
            </a:xfrm>
            <a:custGeom>
              <a:avLst/>
              <a:gdLst/>
              <a:ahLst/>
              <a:cxnLst/>
              <a:rect l="l" t="t" r="r" b="b"/>
              <a:pathLst>
                <a:path w="285721" h="198560" extrusionOk="0">
                  <a:moveTo>
                    <a:pt x="4894" y="1"/>
                  </a:moveTo>
                  <a:cubicBezTo>
                    <a:pt x="2320" y="1"/>
                    <a:pt x="0" y="2065"/>
                    <a:pt x="0" y="4901"/>
                  </a:cubicBezTo>
                  <a:lnTo>
                    <a:pt x="0" y="193405"/>
                  </a:lnTo>
                  <a:cubicBezTo>
                    <a:pt x="0" y="196239"/>
                    <a:pt x="2320" y="198560"/>
                    <a:pt x="4894" y="198560"/>
                  </a:cubicBezTo>
                  <a:lnTo>
                    <a:pt x="281292" y="198560"/>
                  </a:lnTo>
                  <a:cubicBezTo>
                    <a:pt x="283867" y="198560"/>
                    <a:pt x="285720" y="196239"/>
                    <a:pt x="285720" y="193405"/>
                  </a:cubicBezTo>
                  <a:lnTo>
                    <a:pt x="285719" y="4901"/>
                  </a:lnTo>
                  <a:cubicBezTo>
                    <a:pt x="285719" y="2065"/>
                    <a:pt x="283865" y="1"/>
                    <a:pt x="28129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5" name="Google Shape;1775;p62"/>
            <p:cNvSpPr/>
            <p:nvPr/>
          </p:nvSpPr>
          <p:spPr>
            <a:xfrm>
              <a:off x="4223899" y="1098635"/>
              <a:ext cx="4200099" cy="307024"/>
            </a:xfrm>
            <a:custGeom>
              <a:avLst/>
              <a:gdLst/>
              <a:ahLst/>
              <a:cxnLst/>
              <a:rect l="l" t="t" r="r" b="b"/>
              <a:pathLst>
                <a:path w="285721" h="20886" extrusionOk="0">
                  <a:moveTo>
                    <a:pt x="4894" y="0"/>
                  </a:moveTo>
                  <a:cubicBezTo>
                    <a:pt x="2320" y="0"/>
                    <a:pt x="0" y="2064"/>
                    <a:pt x="0" y="4898"/>
                  </a:cubicBezTo>
                  <a:lnTo>
                    <a:pt x="0" y="20886"/>
                  </a:lnTo>
                  <a:lnTo>
                    <a:pt x="285720" y="20886"/>
                  </a:lnTo>
                  <a:lnTo>
                    <a:pt x="285720" y="4898"/>
                  </a:lnTo>
                  <a:cubicBezTo>
                    <a:pt x="285720" y="2064"/>
                    <a:pt x="283865" y="0"/>
                    <a:pt x="28129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6" name="Google Shape;1776;p62"/>
            <p:cNvSpPr/>
            <p:nvPr/>
          </p:nvSpPr>
          <p:spPr>
            <a:xfrm>
              <a:off x="4276466" y="3565854"/>
              <a:ext cx="4089099" cy="463506"/>
            </a:xfrm>
            <a:custGeom>
              <a:avLst/>
              <a:gdLst/>
              <a:ahLst/>
              <a:cxnLst/>
              <a:rect l="l" t="t" r="r" b="b"/>
              <a:pathLst>
                <a:path w="278170" h="31531" extrusionOk="0">
                  <a:moveTo>
                    <a:pt x="1" y="0"/>
                  </a:moveTo>
                  <a:lnTo>
                    <a:pt x="1" y="31531"/>
                  </a:lnTo>
                  <a:lnTo>
                    <a:pt x="278169" y="31531"/>
                  </a:lnTo>
                  <a:lnTo>
                    <a:pt x="278169"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7" name="Google Shape;1777;p62"/>
            <p:cNvSpPr/>
            <p:nvPr/>
          </p:nvSpPr>
          <p:spPr>
            <a:xfrm>
              <a:off x="4408913" y="3639207"/>
              <a:ext cx="3805786" cy="21227"/>
            </a:xfrm>
            <a:custGeom>
              <a:avLst/>
              <a:gdLst/>
              <a:ahLst/>
              <a:cxnLst/>
              <a:rect l="l" t="t" r="r" b="b"/>
              <a:pathLst>
                <a:path w="258897" h="1444" extrusionOk="0">
                  <a:moveTo>
                    <a:pt x="0" y="0"/>
                  </a:moveTo>
                  <a:lnTo>
                    <a:pt x="0" y="1443"/>
                  </a:lnTo>
                  <a:lnTo>
                    <a:pt x="258897" y="1443"/>
                  </a:lnTo>
                  <a:lnTo>
                    <a:pt x="258897"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8" name="Google Shape;1778;p62"/>
            <p:cNvSpPr/>
            <p:nvPr/>
          </p:nvSpPr>
          <p:spPr>
            <a:xfrm>
              <a:off x="4408913" y="3639207"/>
              <a:ext cx="1554275" cy="21227"/>
            </a:xfrm>
            <a:custGeom>
              <a:avLst/>
              <a:gdLst/>
              <a:ahLst/>
              <a:cxnLst/>
              <a:rect l="l" t="t" r="r" b="b"/>
              <a:pathLst>
                <a:path w="105733" h="1444" extrusionOk="0">
                  <a:moveTo>
                    <a:pt x="0" y="0"/>
                  </a:moveTo>
                  <a:lnTo>
                    <a:pt x="0" y="1443"/>
                  </a:lnTo>
                  <a:lnTo>
                    <a:pt x="105732" y="1443"/>
                  </a:lnTo>
                  <a:lnTo>
                    <a:pt x="10573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9" name="Google Shape;1779;p62"/>
            <p:cNvSpPr/>
            <p:nvPr/>
          </p:nvSpPr>
          <p:spPr>
            <a:xfrm>
              <a:off x="5137945" y="3757233"/>
              <a:ext cx="100783" cy="141782"/>
            </a:xfrm>
            <a:custGeom>
              <a:avLst/>
              <a:gdLst/>
              <a:ahLst/>
              <a:cxnLst/>
              <a:rect l="l" t="t" r="r" b="b"/>
              <a:pathLst>
                <a:path w="6856" h="9645" extrusionOk="0">
                  <a:moveTo>
                    <a:pt x="0" y="0"/>
                  </a:moveTo>
                  <a:lnTo>
                    <a:pt x="0" y="9644"/>
                  </a:lnTo>
                  <a:lnTo>
                    <a:pt x="6855" y="4822"/>
                  </a:lnTo>
                  <a:lnTo>
                    <a:pt x="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0" name="Google Shape;1780;p62"/>
            <p:cNvSpPr/>
            <p:nvPr/>
          </p:nvSpPr>
          <p:spPr>
            <a:xfrm>
              <a:off x="5256207" y="3757233"/>
              <a:ext cx="23608" cy="141782"/>
            </a:xfrm>
            <a:custGeom>
              <a:avLst/>
              <a:gdLst/>
              <a:ahLst/>
              <a:cxnLst/>
              <a:rect l="l" t="t" r="r" b="b"/>
              <a:pathLst>
                <a:path w="1606" h="9645" extrusionOk="0">
                  <a:moveTo>
                    <a:pt x="1" y="0"/>
                  </a:moveTo>
                  <a:lnTo>
                    <a:pt x="1" y="9644"/>
                  </a:lnTo>
                  <a:lnTo>
                    <a:pt x="1605" y="9644"/>
                  </a:lnTo>
                  <a:lnTo>
                    <a:pt x="1605"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1" name="Google Shape;1781;p62"/>
            <p:cNvSpPr/>
            <p:nvPr/>
          </p:nvSpPr>
          <p:spPr>
            <a:xfrm>
              <a:off x="4851957" y="3757233"/>
              <a:ext cx="100813" cy="141782"/>
            </a:xfrm>
            <a:custGeom>
              <a:avLst/>
              <a:gdLst/>
              <a:ahLst/>
              <a:cxnLst/>
              <a:rect l="l" t="t" r="r" b="b"/>
              <a:pathLst>
                <a:path w="6858" h="9645" extrusionOk="0">
                  <a:moveTo>
                    <a:pt x="1" y="0"/>
                  </a:moveTo>
                  <a:lnTo>
                    <a:pt x="1" y="9644"/>
                  </a:lnTo>
                  <a:lnTo>
                    <a:pt x="6857" y="4822"/>
                  </a:lnTo>
                  <a:lnTo>
                    <a:pt x="1"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2" name="Google Shape;1782;p62"/>
            <p:cNvSpPr/>
            <p:nvPr/>
          </p:nvSpPr>
          <p:spPr>
            <a:xfrm>
              <a:off x="4565998" y="3757233"/>
              <a:ext cx="100798" cy="141782"/>
            </a:xfrm>
            <a:custGeom>
              <a:avLst/>
              <a:gdLst/>
              <a:ahLst/>
              <a:cxnLst/>
              <a:rect l="l" t="t" r="r" b="b"/>
              <a:pathLst>
                <a:path w="6857" h="9645" extrusionOk="0">
                  <a:moveTo>
                    <a:pt x="6857" y="0"/>
                  </a:moveTo>
                  <a:lnTo>
                    <a:pt x="0" y="4822"/>
                  </a:lnTo>
                  <a:lnTo>
                    <a:pt x="6857" y="9644"/>
                  </a:lnTo>
                  <a:lnTo>
                    <a:pt x="6857"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3" name="Google Shape;1783;p62"/>
            <p:cNvSpPr/>
            <p:nvPr/>
          </p:nvSpPr>
          <p:spPr>
            <a:xfrm>
              <a:off x="4524911" y="3757233"/>
              <a:ext cx="23608" cy="141782"/>
            </a:xfrm>
            <a:custGeom>
              <a:avLst/>
              <a:gdLst/>
              <a:ahLst/>
              <a:cxnLst/>
              <a:rect l="l" t="t" r="r" b="b"/>
              <a:pathLst>
                <a:path w="1606" h="9645" extrusionOk="0">
                  <a:moveTo>
                    <a:pt x="0" y="0"/>
                  </a:moveTo>
                  <a:lnTo>
                    <a:pt x="0" y="9644"/>
                  </a:lnTo>
                  <a:lnTo>
                    <a:pt x="1605" y="9644"/>
                  </a:lnTo>
                  <a:lnTo>
                    <a:pt x="1605"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4" name="Google Shape;1784;p62"/>
            <p:cNvSpPr/>
            <p:nvPr/>
          </p:nvSpPr>
          <p:spPr>
            <a:xfrm>
              <a:off x="7339197" y="3732626"/>
              <a:ext cx="184220" cy="180207"/>
            </a:xfrm>
            <a:custGeom>
              <a:avLst/>
              <a:gdLst/>
              <a:ahLst/>
              <a:cxnLst/>
              <a:rect l="l" t="t" r="r" b="b"/>
              <a:pathLst>
                <a:path w="12532" h="12259" extrusionOk="0">
                  <a:moveTo>
                    <a:pt x="6266" y="4165"/>
                  </a:moveTo>
                  <a:cubicBezTo>
                    <a:pt x="7372" y="4165"/>
                    <a:pt x="8275" y="5046"/>
                    <a:pt x="8275" y="6128"/>
                  </a:cubicBezTo>
                  <a:cubicBezTo>
                    <a:pt x="8275" y="7212"/>
                    <a:pt x="7374" y="8094"/>
                    <a:pt x="6266" y="8094"/>
                  </a:cubicBezTo>
                  <a:cubicBezTo>
                    <a:pt x="5158" y="8094"/>
                    <a:pt x="4257" y="7212"/>
                    <a:pt x="4257" y="6128"/>
                  </a:cubicBezTo>
                  <a:cubicBezTo>
                    <a:pt x="4257" y="5046"/>
                    <a:pt x="5159" y="4165"/>
                    <a:pt x="6266" y="4165"/>
                  </a:cubicBezTo>
                  <a:close/>
                  <a:moveTo>
                    <a:pt x="5550" y="0"/>
                  </a:moveTo>
                  <a:cubicBezTo>
                    <a:pt x="5454" y="0"/>
                    <a:pt x="4829" y="1686"/>
                    <a:pt x="4829" y="1686"/>
                  </a:cubicBezTo>
                  <a:lnTo>
                    <a:pt x="4064" y="1996"/>
                  </a:lnTo>
                  <a:cubicBezTo>
                    <a:pt x="4064" y="1996"/>
                    <a:pt x="2509" y="1336"/>
                    <a:pt x="2319" y="1336"/>
                  </a:cubicBezTo>
                  <a:cubicBezTo>
                    <a:pt x="2310" y="1336"/>
                    <a:pt x="2304" y="1338"/>
                    <a:pt x="2301" y="1340"/>
                  </a:cubicBezTo>
                  <a:lnTo>
                    <a:pt x="1328" y="2292"/>
                  </a:lnTo>
                  <a:cubicBezTo>
                    <a:pt x="1261" y="2357"/>
                    <a:pt x="2035" y="3983"/>
                    <a:pt x="2035" y="3983"/>
                  </a:cubicBezTo>
                  <a:lnTo>
                    <a:pt x="1719" y="4733"/>
                  </a:lnTo>
                  <a:cubicBezTo>
                    <a:pt x="1719" y="4733"/>
                    <a:pt x="0" y="5394"/>
                    <a:pt x="0" y="5484"/>
                  </a:cubicBezTo>
                  <a:lnTo>
                    <a:pt x="0" y="6830"/>
                  </a:lnTo>
                  <a:cubicBezTo>
                    <a:pt x="0" y="6924"/>
                    <a:pt x="1724" y="7537"/>
                    <a:pt x="1724" y="7537"/>
                  </a:cubicBezTo>
                  <a:lnTo>
                    <a:pt x="2039" y="8285"/>
                  </a:lnTo>
                  <a:cubicBezTo>
                    <a:pt x="2039" y="8285"/>
                    <a:pt x="1304" y="9944"/>
                    <a:pt x="1369" y="10007"/>
                  </a:cubicBezTo>
                  <a:lnTo>
                    <a:pt x="2342" y="10961"/>
                  </a:lnTo>
                  <a:cubicBezTo>
                    <a:pt x="2345" y="10963"/>
                    <a:pt x="2350" y="10964"/>
                    <a:pt x="2358" y="10964"/>
                  </a:cubicBezTo>
                  <a:cubicBezTo>
                    <a:pt x="2540" y="10964"/>
                    <a:pt x="4069" y="10267"/>
                    <a:pt x="4069" y="10267"/>
                  </a:cubicBezTo>
                  <a:lnTo>
                    <a:pt x="4836" y="10579"/>
                  </a:lnTo>
                  <a:cubicBezTo>
                    <a:pt x="4836" y="10579"/>
                    <a:pt x="5513" y="12259"/>
                    <a:pt x="5607" y="12259"/>
                  </a:cubicBezTo>
                  <a:lnTo>
                    <a:pt x="6983" y="12259"/>
                  </a:lnTo>
                  <a:cubicBezTo>
                    <a:pt x="7077" y="12259"/>
                    <a:pt x="7704" y="10573"/>
                    <a:pt x="7704" y="10573"/>
                  </a:cubicBezTo>
                  <a:lnTo>
                    <a:pt x="8471" y="10263"/>
                  </a:lnTo>
                  <a:cubicBezTo>
                    <a:pt x="8471" y="10263"/>
                    <a:pt x="10025" y="10924"/>
                    <a:pt x="10212" y="10924"/>
                  </a:cubicBezTo>
                  <a:cubicBezTo>
                    <a:pt x="10220" y="10924"/>
                    <a:pt x="10226" y="10923"/>
                    <a:pt x="10229" y="10920"/>
                  </a:cubicBezTo>
                  <a:lnTo>
                    <a:pt x="11203" y="9968"/>
                  </a:lnTo>
                  <a:cubicBezTo>
                    <a:pt x="11271" y="9902"/>
                    <a:pt x="10495" y="8276"/>
                    <a:pt x="10495" y="8276"/>
                  </a:cubicBezTo>
                  <a:lnTo>
                    <a:pt x="10811" y="7526"/>
                  </a:lnTo>
                  <a:cubicBezTo>
                    <a:pt x="10811" y="7526"/>
                    <a:pt x="12531" y="6865"/>
                    <a:pt x="12531" y="6773"/>
                  </a:cubicBezTo>
                  <a:lnTo>
                    <a:pt x="12531" y="5427"/>
                  </a:lnTo>
                  <a:cubicBezTo>
                    <a:pt x="12531" y="5334"/>
                    <a:pt x="10809" y="4724"/>
                    <a:pt x="10809" y="4724"/>
                  </a:cubicBezTo>
                  <a:lnTo>
                    <a:pt x="10492" y="3972"/>
                  </a:lnTo>
                  <a:cubicBezTo>
                    <a:pt x="10492" y="3972"/>
                    <a:pt x="11229" y="2313"/>
                    <a:pt x="11163" y="2249"/>
                  </a:cubicBezTo>
                  <a:lnTo>
                    <a:pt x="10190" y="1298"/>
                  </a:lnTo>
                  <a:cubicBezTo>
                    <a:pt x="10187" y="1296"/>
                    <a:pt x="10181" y="1294"/>
                    <a:pt x="10173" y="1294"/>
                  </a:cubicBezTo>
                  <a:cubicBezTo>
                    <a:pt x="9987" y="1294"/>
                    <a:pt x="8462" y="1991"/>
                    <a:pt x="8462" y="1991"/>
                  </a:cubicBezTo>
                  <a:lnTo>
                    <a:pt x="7695" y="1682"/>
                  </a:lnTo>
                  <a:cubicBezTo>
                    <a:pt x="7695" y="1682"/>
                    <a:pt x="7019" y="0"/>
                    <a:pt x="692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5" name="Google Shape;1785;p62"/>
            <p:cNvSpPr/>
            <p:nvPr/>
          </p:nvSpPr>
          <p:spPr>
            <a:xfrm>
              <a:off x="7653880" y="3752426"/>
              <a:ext cx="210166" cy="138151"/>
            </a:xfrm>
            <a:custGeom>
              <a:avLst/>
              <a:gdLst/>
              <a:ahLst/>
              <a:cxnLst/>
              <a:rect l="l" t="t" r="r" b="b"/>
              <a:pathLst>
                <a:path w="14297" h="9398" extrusionOk="0">
                  <a:moveTo>
                    <a:pt x="13244" y="1052"/>
                  </a:moveTo>
                  <a:lnTo>
                    <a:pt x="13244" y="8346"/>
                  </a:lnTo>
                  <a:lnTo>
                    <a:pt x="1053" y="8346"/>
                  </a:lnTo>
                  <a:lnTo>
                    <a:pt x="1053" y="1052"/>
                  </a:lnTo>
                  <a:close/>
                  <a:moveTo>
                    <a:pt x="0" y="1"/>
                  </a:moveTo>
                  <a:lnTo>
                    <a:pt x="0" y="9398"/>
                  </a:lnTo>
                  <a:lnTo>
                    <a:pt x="14296" y="9398"/>
                  </a:lnTo>
                  <a:lnTo>
                    <a:pt x="14296"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6" name="Google Shape;1786;p62"/>
            <p:cNvSpPr/>
            <p:nvPr/>
          </p:nvSpPr>
          <p:spPr>
            <a:xfrm>
              <a:off x="8089793" y="3737771"/>
              <a:ext cx="68840" cy="68767"/>
            </a:xfrm>
            <a:custGeom>
              <a:avLst/>
              <a:gdLst/>
              <a:ahLst/>
              <a:cxnLst/>
              <a:rect l="l" t="t" r="r" b="b"/>
              <a:pathLst>
                <a:path w="4683" h="4678" extrusionOk="0">
                  <a:moveTo>
                    <a:pt x="1" y="1"/>
                  </a:moveTo>
                  <a:lnTo>
                    <a:pt x="1" y="1052"/>
                  </a:lnTo>
                  <a:lnTo>
                    <a:pt x="3630" y="1052"/>
                  </a:lnTo>
                  <a:lnTo>
                    <a:pt x="3630" y="4678"/>
                  </a:lnTo>
                  <a:lnTo>
                    <a:pt x="4682" y="4678"/>
                  </a:lnTo>
                  <a:lnTo>
                    <a:pt x="4682"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7" name="Google Shape;1787;p62"/>
            <p:cNvSpPr/>
            <p:nvPr/>
          </p:nvSpPr>
          <p:spPr>
            <a:xfrm>
              <a:off x="7991024" y="3737771"/>
              <a:ext cx="68811" cy="68767"/>
            </a:xfrm>
            <a:custGeom>
              <a:avLst/>
              <a:gdLst/>
              <a:ahLst/>
              <a:cxnLst/>
              <a:rect l="l" t="t" r="r" b="b"/>
              <a:pathLst>
                <a:path w="4681" h="4678" extrusionOk="0">
                  <a:moveTo>
                    <a:pt x="1" y="1"/>
                  </a:moveTo>
                  <a:lnTo>
                    <a:pt x="1" y="4678"/>
                  </a:lnTo>
                  <a:lnTo>
                    <a:pt x="1053" y="4678"/>
                  </a:lnTo>
                  <a:lnTo>
                    <a:pt x="1053" y="1052"/>
                  </a:lnTo>
                  <a:lnTo>
                    <a:pt x="4681" y="1052"/>
                  </a:lnTo>
                  <a:lnTo>
                    <a:pt x="4681"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8" name="Google Shape;1788;p62"/>
            <p:cNvSpPr/>
            <p:nvPr/>
          </p:nvSpPr>
          <p:spPr>
            <a:xfrm>
              <a:off x="8089793" y="3836481"/>
              <a:ext cx="68840" cy="68767"/>
            </a:xfrm>
            <a:custGeom>
              <a:avLst/>
              <a:gdLst/>
              <a:ahLst/>
              <a:cxnLst/>
              <a:rect l="l" t="t" r="r" b="b"/>
              <a:pathLst>
                <a:path w="4683" h="4678" extrusionOk="0">
                  <a:moveTo>
                    <a:pt x="3630" y="0"/>
                  </a:moveTo>
                  <a:lnTo>
                    <a:pt x="3630" y="3626"/>
                  </a:lnTo>
                  <a:lnTo>
                    <a:pt x="1" y="3626"/>
                  </a:lnTo>
                  <a:lnTo>
                    <a:pt x="1" y="4677"/>
                  </a:lnTo>
                  <a:lnTo>
                    <a:pt x="4682" y="4677"/>
                  </a:lnTo>
                  <a:lnTo>
                    <a:pt x="4682"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9" name="Google Shape;1789;p62"/>
            <p:cNvSpPr/>
            <p:nvPr/>
          </p:nvSpPr>
          <p:spPr>
            <a:xfrm>
              <a:off x="7991024" y="3836481"/>
              <a:ext cx="68811" cy="68767"/>
            </a:xfrm>
            <a:custGeom>
              <a:avLst/>
              <a:gdLst/>
              <a:ahLst/>
              <a:cxnLst/>
              <a:rect l="l" t="t" r="r" b="b"/>
              <a:pathLst>
                <a:path w="4681" h="4678" extrusionOk="0">
                  <a:moveTo>
                    <a:pt x="1" y="0"/>
                  </a:moveTo>
                  <a:lnTo>
                    <a:pt x="1" y="4677"/>
                  </a:lnTo>
                  <a:lnTo>
                    <a:pt x="4681" y="4677"/>
                  </a:lnTo>
                  <a:lnTo>
                    <a:pt x="4681" y="3626"/>
                  </a:lnTo>
                  <a:lnTo>
                    <a:pt x="1053" y="3626"/>
                  </a:lnTo>
                  <a:lnTo>
                    <a:pt x="1053"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0" name="Google Shape;1790;p62"/>
            <p:cNvSpPr/>
            <p:nvPr/>
          </p:nvSpPr>
          <p:spPr>
            <a:xfrm>
              <a:off x="5925277" y="3612688"/>
              <a:ext cx="75999" cy="73103"/>
            </a:xfrm>
            <a:custGeom>
              <a:avLst/>
              <a:gdLst/>
              <a:ahLst/>
              <a:cxnLst/>
              <a:rect l="l" t="t" r="r" b="b"/>
              <a:pathLst>
                <a:path w="5170" h="4973" extrusionOk="0">
                  <a:moveTo>
                    <a:pt x="2684" y="0"/>
                  </a:moveTo>
                  <a:cubicBezTo>
                    <a:pt x="2683" y="0"/>
                    <a:pt x="2682" y="0"/>
                    <a:pt x="2681" y="0"/>
                  </a:cubicBezTo>
                  <a:cubicBezTo>
                    <a:pt x="1675" y="0"/>
                    <a:pt x="768" y="607"/>
                    <a:pt x="385" y="1536"/>
                  </a:cubicBezTo>
                  <a:cubicBezTo>
                    <a:pt x="0" y="2464"/>
                    <a:pt x="213" y="3535"/>
                    <a:pt x="925" y="4246"/>
                  </a:cubicBezTo>
                  <a:cubicBezTo>
                    <a:pt x="1400" y="4721"/>
                    <a:pt x="2035" y="4973"/>
                    <a:pt x="2682" y="4973"/>
                  </a:cubicBezTo>
                  <a:cubicBezTo>
                    <a:pt x="3003" y="4973"/>
                    <a:pt x="3328" y="4910"/>
                    <a:pt x="3637" y="4782"/>
                  </a:cubicBezTo>
                  <a:cubicBezTo>
                    <a:pt x="4565" y="4397"/>
                    <a:pt x="5170" y="3488"/>
                    <a:pt x="5170" y="2482"/>
                  </a:cubicBezTo>
                  <a:cubicBezTo>
                    <a:pt x="5168" y="1112"/>
                    <a:pt x="4056" y="0"/>
                    <a:pt x="268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 name="Elementos multimedia en línea 1" descr="El imponente Gigante de Tarapacá (Chile) | Ruta 5">
            <a:hlinkClick r:id="" action="ppaction://media"/>
            <a:extLst>
              <a:ext uri="{FF2B5EF4-FFF2-40B4-BE49-F238E27FC236}">
                <a16:creationId xmlns:a16="http://schemas.microsoft.com/office/drawing/2014/main" id="{A1B86EC4-ABFD-744E-BA56-EF91F516A331}"/>
              </a:ext>
            </a:extLst>
          </p:cNvPr>
          <p:cNvPicPr>
            <a:picLocks noRot="1" noChangeAspect="1"/>
          </p:cNvPicPr>
          <p:nvPr>
            <a:videoFile r:link="rId1"/>
          </p:nvPr>
        </p:nvPicPr>
        <p:blipFill>
          <a:blip r:embed="rId4"/>
          <a:stretch>
            <a:fillRect/>
          </a:stretch>
        </p:blipFill>
        <p:spPr>
          <a:xfrm>
            <a:off x="1664208" y="1290783"/>
            <a:ext cx="5624340" cy="25611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56BE044E-E4C3-9746-905C-6E91571AB0EB}"/>
              </a:ext>
            </a:extLst>
          </p:cNvPr>
          <p:cNvSpPr>
            <a:spLocks noGrp="1"/>
          </p:cNvSpPr>
          <p:nvPr>
            <p:ph type="subTitle" idx="1"/>
          </p:nvPr>
        </p:nvSpPr>
        <p:spPr/>
        <p:txBody>
          <a:bodyPr/>
          <a:lstStyle/>
          <a:p>
            <a:r>
              <a:rPr lang="es-ES_tradnl" dirty="0">
                <a:hlinkClick r:id="rId2"/>
              </a:rPr>
              <a:t>http://precolombino.cl/recursos-educativos/arte-rupestre/geoglifos/</a:t>
            </a:r>
            <a:endParaRPr lang="es-ES_tradnl" dirty="0"/>
          </a:p>
          <a:p>
            <a:endParaRPr lang="es-ES_tradnl" dirty="0"/>
          </a:p>
        </p:txBody>
      </p:sp>
      <p:sp>
        <p:nvSpPr>
          <p:cNvPr id="3" name="Título 2">
            <a:extLst>
              <a:ext uri="{FF2B5EF4-FFF2-40B4-BE49-F238E27FC236}">
                <a16:creationId xmlns:a16="http://schemas.microsoft.com/office/drawing/2014/main" id="{D3F6FE57-A5E3-6F4A-89F7-C1DBEFCEECDC}"/>
              </a:ext>
            </a:extLst>
          </p:cNvPr>
          <p:cNvSpPr>
            <a:spLocks noGrp="1"/>
          </p:cNvSpPr>
          <p:nvPr>
            <p:ph type="ctrTitle"/>
          </p:nvPr>
        </p:nvSpPr>
        <p:spPr>
          <a:xfrm>
            <a:off x="2622150" y="1568400"/>
            <a:ext cx="3899700" cy="2006700"/>
          </a:xfrm>
        </p:spPr>
        <p:txBody>
          <a:bodyPr/>
          <a:lstStyle/>
          <a:p>
            <a:r>
              <a:rPr lang="es-ES_tradnl" dirty="0">
                <a:solidFill>
                  <a:schemeClr val="tx1"/>
                </a:solidFill>
              </a:rPr>
              <a:t>Vamos al museo</a:t>
            </a:r>
            <a:br>
              <a:rPr lang="es-ES_tradnl" dirty="0">
                <a:solidFill>
                  <a:schemeClr val="tx1"/>
                </a:solidFill>
              </a:rPr>
            </a:br>
            <a:endParaRPr lang="es-ES_tradnl" dirty="0">
              <a:solidFill>
                <a:schemeClr val="tx1"/>
              </a:solidFill>
            </a:endParaRPr>
          </a:p>
        </p:txBody>
      </p:sp>
    </p:spTree>
    <p:extLst>
      <p:ext uri="{BB962C8B-B14F-4D97-AF65-F5344CB8AC3E}">
        <p14:creationId xmlns:p14="http://schemas.microsoft.com/office/powerpoint/2010/main" val="3724594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53"/>
        <p:cNvGrpSpPr/>
        <p:nvPr/>
      </p:nvGrpSpPr>
      <p:grpSpPr>
        <a:xfrm>
          <a:off x="0" y="0"/>
          <a:ext cx="0" cy="0"/>
          <a:chOff x="0" y="0"/>
          <a:chExt cx="0" cy="0"/>
        </a:xfrm>
      </p:grpSpPr>
      <p:sp>
        <p:nvSpPr>
          <p:cNvPr id="2454" name="Google Shape;2454;p72"/>
          <p:cNvSpPr txBox="1">
            <a:spLocks noGrp="1"/>
          </p:cNvSpPr>
          <p:nvPr>
            <p:ph type="subTitle" idx="1"/>
          </p:nvPr>
        </p:nvSpPr>
        <p:spPr>
          <a:xfrm>
            <a:off x="1540800" y="1128350"/>
            <a:ext cx="6028800" cy="3493500"/>
          </a:xfrm>
          <a:prstGeom prst="rect">
            <a:avLst/>
          </a:prstGeom>
          <a:solidFill>
            <a:schemeClr val="lt1"/>
          </a:solidFill>
          <a:ln>
            <a:noFill/>
          </a:ln>
        </p:spPr>
        <p:txBody>
          <a:bodyPr spcFirstLastPara="1" wrap="square" lIns="432000" tIns="486000" rIns="90000" bIns="324000" anchor="t" anchorCtr="0">
            <a:noAutofit/>
          </a:bodyPr>
          <a:lstStyle/>
          <a:p>
            <a:pPr marL="0" indent="0">
              <a:spcBef>
                <a:spcPts val="0"/>
              </a:spcBef>
              <a:buNone/>
            </a:pPr>
            <a:r>
              <a:rPr lang="es-ES_tradnl" dirty="0"/>
              <a:t>La próxima clase trae:</a:t>
            </a:r>
          </a:p>
          <a:p>
            <a:pPr marL="0" indent="0">
              <a:spcBef>
                <a:spcPts val="0"/>
              </a:spcBef>
              <a:buNone/>
            </a:pPr>
            <a:endParaRPr lang="es-ES_tradnl" dirty="0"/>
          </a:p>
          <a:p>
            <a:pPr marL="285750" indent="-285750">
              <a:spcBef>
                <a:spcPts val="0"/>
              </a:spcBef>
              <a:buFontTx/>
              <a:buChar char="-"/>
            </a:pPr>
            <a:r>
              <a:rPr lang="es-ES_tradnl" dirty="0"/>
              <a:t>1 taza de harina</a:t>
            </a:r>
          </a:p>
          <a:p>
            <a:pPr marL="285750" indent="-285750">
              <a:spcBef>
                <a:spcPts val="0"/>
              </a:spcBef>
              <a:buFontTx/>
              <a:buChar char="-"/>
            </a:pPr>
            <a:r>
              <a:rPr lang="es-ES_tradnl" dirty="0"/>
              <a:t>Una cucharadita de sal</a:t>
            </a:r>
          </a:p>
          <a:p>
            <a:pPr marL="285750" indent="-285750">
              <a:spcBef>
                <a:spcPts val="0"/>
              </a:spcBef>
              <a:buFontTx/>
              <a:buChar char="-"/>
            </a:pPr>
            <a:r>
              <a:rPr lang="es-ES_tradnl" dirty="0"/>
              <a:t>Agua tibia </a:t>
            </a:r>
          </a:p>
          <a:p>
            <a:pPr marL="285750" indent="-285750">
              <a:spcBef>
                <a:spcPts val="0"/>
              </a:spcBef>
              <a:buFontTx/>
              <a:buChar char="-"/>
            </a:pPr>
            <a:r>
              <a:rPr lang="es-ES_tradnl" dirty="0"/>
              <a:t>Una base dura</a:t>
            </a:r>
          </a:p>
          <a:p>
            <a:pPr marL="285750" indent="-285750">
              <a:spcBef>
                <a:spcPts val="0"/>
              </a:spcBef>
              <a:buFontTx/>
              <a:buChar char="-"/>
            </a:pPr>
            <a:r>
              <a:rPr lang="es-ES_tradnl" dirty="0"/>
              <a:t>Pocillo para mezclar</a:t>
            </a:r>
          </a:p>
          <a:p>
            <a:pPr marL="0" lvl="0" indent="0" algn="l" rtl="0">
              <a:lnSpc>
                <a:spcPct val="100000"/>
              </a:lnSpc>
              <a:spcBef>
                <a:spcPts val="0"/>
              </a:spcBef>
              <a:spcAft>
                <a:spcPts val="0"/>
              </a:spcAft>
              <a:buSzPts val="1800"/>
              <a:buNone/>
            </a:pPr>
            <a:endParaRPr dirty="0"/>
          </a:p>
        </p:txBody>
      </p:sp>
      <p:sp>
        <p:nvSpPr>
          <p:cNvPr id="2455" name="Google Shape;2455;p72"/>
          <p:cNvSpPr/>
          <p:nvPr/>
        </p:nvSpPr>
        <p:spPr>
          <a:xfrm flipH="1">
            <a:off x="352531" y="439100"/>
            <a:ext cx="4413284" cy="925730"/>
          </a:xfrm>
          <a:custGeom>
            <a:avLst/>
            <a:gdLst/>
            <a:ahLst/>
            <a:cxnLst/>
            <a:rect l="l" t="t" r="r" b="b"/>
            <a:pathLst>
              <a:path w="102754" h="31243" extrusionOk="0">
                <a:moveTo>
                  <a:pt x="0" y="6711"/>
                </a:moveTo>
                <a:lnTo>
                  <a:pt x="1620" y="27077"/>
                </a:lnTo>
                <a:lnTo>
                  <a:pt x="99514" y="31243"/>
                </a:lnTo>
                <a:lnTo>
                  <a:pt x="102754" y="0"/>
                </a:lnTo>
                <a:close/>
              </a:path>
            </a:pathLst>
          </a:custGeom>
          <a:solidFill>
            <a:schemeClr val="lt2"/>
          </a:solidFill>
          <a:ln>
            <a:noFill/>
          </a:ln>
        </p:spPr>
      </p:sp>
      <p:sp>
        <p:nvSpPr>
          <p:cNvPr id="2456" name="Google Shape;2456;p72"/>
          <p:cNvSpPr txBox="1">
            <a:spLocks noGrp="1"/>
          </p:cNvSpPr>
          <p:nvPr>
            <p:ph type="title"/>
          </p:nvPr>
        </p:nvSpPr>
        <p:spPr>
          <a:xfrm>
            <a:off x="470273" y="525216"/>
            <a:ext cx="41778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000"/>
              <a:buNone/>
            </a:pPr>
            <a:r>
              <a:rPr lang="es-ES" dirty="0"/>
              <a:t>actividad</a:t>
            </a:r>
            <a:endParaRPr dirty="0"/>
          </a:p>
        </p:txBody>
      </p:sp>
      <p:sp>
        <p:nvSpPr>
          <p:cNvPr id="2" name="Rectángulo 1">
            <a:extLst>
              <a:ext uri="{FF2B5EF4-FFF2-40B4-BE49-F238E27FC236}">
                <a16:creationId xmlns:a16="http://schemas.microsoft.com/office/drawing/2014/main" id="{6D4A8D93-735F-A843-B5FC-02148FD3703B}"/>
              </a:ext>
            </a:extLst>
          </p:cNvPr>
          <p:cNvSpPr/>
          <p:nvPr/>
        </p:nvSpPr>
        <p:spPr>
          <a:xfrm>
            <a:off x="2269200" y="3499590"/>
            <a:ext cx="4572000" cy="738664"/>
          </a:xfrm>
          <a:prstGeom prst="rect">
            <a:avLst/>
          </a:prstGeom>
        </p:spPr>
        <p:txBody>
          <a:bodyPr>
            <a:spAutoFit/>
          </a:bodyPr>
          <a:lstStyle/>
          <a:p>
            <a:pPr algn="ctr"/>
            <a:r>
              <a:rPr lang="es-ES" dirty="0"/>
              <a:t>Gracias por tu atención</a:t>
            </a:r>
          </a:p>
          <a:p>
            <a:pPr algn="ctr"/>
            <a:r>
              <a:rPr lang="es-ES" dirty="0"/>
              <a:t>Si tienes dudas comunícate conmigo a través del correo electrónico</a:t>
            </a:r>
          </a:p>
        </p:txBody>
      </p:sp>
    </p:spTree>
  </p:cSld>
  <p:clrMapOvr>
    <a:masterClrMapping/>
  </p:clrMapOvr>
</p:sld>
</file>

<file path=ppt/theme/theme1.xml><?xml version="1.0" encoding="utf-8"?>
<a:theme xmlns:a="http://schemas.openxmlformats.org/drawingml/2006/main" name="Ethnic Pattern XL by Slidesgo">
  <a:themeElements>
    <a:clrScheme name="Simple Light">
      <a:dk1>
        <a:srgbClr val="0F143D"/>
      </a:dk1>
      <a:lt1>
        <a:srgbClr val="FFFFFF"/>
      </a:lt1>
      <a:dk2>
        <a:srgbClr val="0F143D"/>
      </a:dk2>
      <a:lt2>
        <a:srgbClr val="FF3E5A"/>
      </a:lt2>
      <a:accent1>
        <a:srgbClr val="FF3E5A"/>
      </a:accent1>
      <a:accent2>
        <a:srgbClr val="FF3E5A"/>
      </a:accent2>
      <a:accent3>
        <a:srgbClr val="00A277"/>
      </a:accent3>
      <a:accent4>
        <a:srgbClr val="00A277"/>
      </a:accent4>
      <a:accent5>
        <a:srgbClr val="00A277"/>
      </a:accent5>
      <a:accent6>
        <a:srgbClr val="00A277"/>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417</Words>
  <Application>Microsoft Macintosh PowerPoint</Application>
  <PresentationFormat>Presentación en pantalla (16:9)</PresentationFormat>
  <Paragraphs>47</Paragraphs>
  <Slides>11</Slides>
  <Notes>9</Notes>
  <HiddenSlides>0</HiddenSlides>
  <MMClips>1</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vt:i4>
      </vt:variant>
    </vt:vector>
  </HeadingPairs>
  <TitlesOfParts>
    <vt:vector size="18" baseType="lpstr">
      <vt:lpstr>Bahiana</vt:lpstr>
      <vt:lpstr>Arial</vt:lpstr>
      <vt:lpstr>Oswald</vt:lpstr>
      <vt:lpstr>Roboto Condensed</vt:lpstr>
      <vt:lpstr>Arial,Bold</vt:lpstr>
      <vt:lpstr>Fira Sans Extra Condensed Medium</vt:lpstr>
      <vt:lpstr>Ethnic Pattern XL by Slidesgo</vt:lpstr>
      <vt:lpstr>Arte chileno</vt:lpstr>
      <vt:lpstr>:  - Conocer la historia del arte en chile  - Apreciar obras de artistas chilenos  </vt:lpstr>
      <vt:lpstr>¡recordemos!</vt:lpstr>
      <vt:lpstr>Presentación de PowerPoint</vt:lpstr>
      <vt:lpstr>Presentación de PowerPoint</vt:lpstr>
      <vt:lpstr>Presentación de PowerPoint</vt:lpstr>
      <vt:lpstr>video</vt:lpstr>
      <vt:lpstr>Vamos al museo </vt:lpstr>
      <vt:lpstr>actividad</vt:lpstr>
      <vt:lpstr>Presentación de PowerPoint</vt:lpstr>
      <vt:lpstr>cierre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Arte chileno</dc:title>
  <cp:lastModifiedBy>maria jesus hernandez galdames</cp:lastModifiedBy>
  <cp:revision>10</cp:revision>
  <dcterms:modified xsi:type="dcterms:W3CDTF">2021-04-06T00:30:15Z</dcterms:modified>
</cp:coreProperties>
</file>